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72" r:id="rId6"/>
    <p:sldId id="260" r:id="rId7"/>
    <p:sldId id="273" r:id="rId8"/>
    <p:sldId id="274" r:id="rId9"/>
    <p:sldId id="275" r:id="rId10"/>
    <p:sldId id="262" r:id="rId11"/>
    <p:sldId id="276" r:id="rId12"/>
    <p:sldId id="277" r:id="rId13"/>
    <p:sldId id="278" r:id="rId14"/>
    <p:sldId id="279" r:id="rId15"/>
    <p:sldId id="280" r:id="rId16"/>
    <p:sldId id="281" r:id="rId17"/>
    <p:sldId id="269" r:id="rId18"/>
    <p:sldId id="270" r:id="rId19"/>
    <p:sldId id="271" r:id="rId20"/>
  </p:sldIdLst>
  <p:sldSz cx="12192000" cy="6858000"/>
  <p:notesSz cx="6858000" cy="9144000"/>
  <p:custDataLst>
    <p:tags r:id="rId2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38" userDrawn="1">
          <p15:clr>
            <a:srgbClr val="A4A3A4"/>
          </p15:clr>
        </p15:guide>
        <p15:guide id="2" pos="7265" userDrawn="1">
          <p15:clr>
            <a:srgbClr val="A4A3A4"/>
          </p15:clr>
        </p15:guide>
        <p15:guide id="3" orient="horz" pos="640" userDrawn="1">
          <p15:clr>
            <a:srgbClr val="A4A3A4"/>
          </p15:clr>
        </p15:guide>
        <p15:guide id="4" orient="horz" pos="709" userDrawn="1">
          <p15:clr>
            <a:srgbClr val="A4A3A4"/>
          </p15:clr>
        </p15:guide>
        <p15:guide id="5" orient="horz" pos="3928" userDrawn="1">
          <p15:clr>
            <a:srgbClr val="A4A3A4"/>
          </p15:clr>
        </p15:guide>
        <p15:guide id="6" orient="horz" pos="38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02" autoAdjust="0"/>
    <p:restoredTop sz="86483" autoAdjust="0"/>
  </p:normalViewPr>
  <p:slideViewPr>
    <p:cSldViewPr snapToGrid="0" showGuides="1">
      <p:cViewPr varScale="1">
        <p:scale>
          <a:sx n="88" d="100"/>
          <a:sy n="88" d="100"/>
        </p:scale>
        <p:origin x="100" y="552"/>
      </p:cViewPr>
      <p:guideLst>
        <p:guide pos="438"/>
        <p:guide pos="7265"/>
        <p:guide orient="horz" pos="640"/>
        <p:guide orient="horz" pos="709"/>
        <p:guide orient="horz" pos="3928"/>
        <p:guide orient="horz" pos="3864"/>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ags" Target="tags/tag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jpg>
</file>

<file path=ppt/media/image12.jpeg>
</file>

<file path=ppt/media/image13.jpeg>
</file>

<file path=ppt/media/image14.png>
</file>

<file path=ppt/media/image15.png>
</file>

<file path=ppt/media/image16.png>
</file>

<file path=ppt/media/image17.png>
</file>

<file path=ppt/media/image18.jpg>
</file>

<file path=ppt/media/image19.jp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9" name="图片 18"/>
          <p:cNvPicPr>
            <a:picLocks noChangeAspect="1"/>
          </p:cNvPicPr>
          <p:nvPr/>
        </p:nvPicPr>
        <p:blipFill>
          <a:blip r:embed="rId3">
            <a:alphaModFix amt="38000"/>
            <a:extLst>
              <a:ext uri="{28A0092B-C50C-407E-A947-70E740481C1C}">
                <a14:useLocalDpi xmlns:a14="http://schemas.microsoft.com/office/drawing/2010/main" val="0"/>
              </a:ext>
            </a:extLst>
          </a:blip>
          <a:stretch>
            <a:fillRect/>
          </a:stretch>
        </p:blipFill>
        <p:spPr>
          <a:xfrm rot="16200000">
            <a:off x="2670488" y="-2670488"/>
            <a:ext cx="6851023" cy="12192000"/>
          </a:xfrm>
          <a:prstGeom prst="rect">
            <a:avLst/>
          </a:prstGeom>
        </p:spPr>
      </p:pic>
      <p:pic>
        <p:nvPicPr>
          <p:cNvPr id="6" name="图片 5"/>
          <p:cNvPicPr>
            <a:picLocks noChangeAspect="1"/>
          </p:cNvPicPr>
          <p:nvPr/>
        </p:nvPicPr>
        <p:blipFill rotWithShape="1">
          <a:blip r:embed="rId4">
            <a:extLst>
              <a:ext uri="{28A0092B-C50C-407E-A947-70E740481C1C}">
                <a14:useLocalDpi xmlns:a14="http://schemas.microsoft.com/office/drawing/2010/main" val="0"/>
              </a:ext>
            </a:extLst>
          </a:blip>
          <a:srcRect l="48430" t="70637" r="48826" b="23807"/>
          <a:stretch/>
        </p:blipFill>
        <p:spPr>
          <a:xfrm>
            <a:off x="10949224" y="1123324"/>
            <a:ext cx="569676" cy="576632"/>
          </a:xfrm>
          <a:prstGeom prst="rect">
            <a:avLst/>
          </a:prstGeom>
        </p:spPr>
      </p:pic>
      <p:sp>
        <p:nvSpPr>
          <p:cNvPr id="2" name="标题 1"/>
          <p:cNvSpPr>
            <a:spLocks noGrp="1"/>
          </p:cNvSpPr>
          <p:nvPr>
            <p:ph type="ctrTitle" hasCustomPrompt="1"/>
          </p:nvPr>
        </p:nvSpPr>
        <p:spPr>
          <a:xfrm>
            <a:off x="2984500" y="1130300"/>
            <a:ext cx="8534399" cy="2150782"/>
          </a:xfrm>
        </p:spPr>
        <p:txBody>
          <a:bodyPr anchor="b">
            <a:normAutofit/>
          </a:bodyPr>
          <a:lstStyle>
            <a:lvl1pPr lvl="0" algn="ctr" defTabSz="914354">
              <a:defRPr lang="zh-CN" altLang="en-US" sz="7200" b="1" dirty="0">
                <a:solidFill>
                  <a:srgbClr val="000000"/>
                </a:solidFill>
                <a:latin typeface="宋体" panose="02010600030101010101" pitchFamily="2" charset="-122"/>
                <a:ea typeface="宋体" panose="02010600030101010101" pitchFamily="2" charset="-122"/>
              </a:defRPr>
            </a:lvl1pPr>
          </a:lstStyle>
          <a:p>
            <a:pPr lvl="0"/>
            <a:r>
              <a:rPr lang="en-US"/>
              <a:t>Click to add title</a:t>
            </a:r>
          </a:p>
        </p:txBody>
      </p:sp>
      <p:sp>
        <p:nvSpPr>
          <p:cNvPr id="3" name="副标题 2"/>
          <p:cNvSpPr>
            <a:spLocks noGrp="1"/>
          </p:cNvSpPr>
          <p:nvPr>
            <p:ph type="subTitle" idx="1" hasCustomPrompt="1"/>
          </p:nvPr>
        </p:nvSpPr>
        <p:spPr>
          <a:xfrm>
            <a:off x="5357586" y="3430630"/>
            <a:ext cx="3454399" cy="492978"/>
          </a:xfrm>
        </p:spPr>
        <p:txBody>
          <a:bodyPr>
            <a:normAutofit/>
          </a:bodyPr>
          <a:lstStyle>
            <a:lvl1pPr marL="228600" lvl="0" indent="-228600" algn="ctr" defTabSz="914354">
              <a:lnSpc>
                <a:spcPct val="100000"/>
              </a:lnSpc>
              <a:spcBef>
                <a:spcPts val="0"/>
              </a:spcBef>
              <a:buNone/>
              <a:defRPr lang="zh-CN" altLang="en-US" sz="2000" b="0" dirty="0">
                <a:solidFill>
                  <a:srgbClr val="000000"/>
                </a:solidFill>
                <a:latin typeface="宋体" panose="02010600030101010101" pitchFamily="2" charset="-122"/>
                <a:ea typeface="宋体" panose="02010600030101010101" pitchFamily="2"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a:t>Click to add subtitle</a:t>
            </a:r>
          </a:p>
        </p:txBody>
      </p:sp>
      <p:sp>
        <p:nvSpPr>
          <p:cNvPr id="4" name="文本占位符 3"/>
          <p:cNvSpPr>
            <a:spLocks noGrp="1"/>
          </p:cNvSpPr>
          <p:nvPr>
            <p:ph type="body" sz="quarter" idx="13" hasCustomPrompt="1"/>
          </p:nvPr>
        </p:nvSpPr>
        <p:spPr>
          <a:xfrm>
            <a:off x="5195886" y="4097450"/>
            <a:ext cx="3777799" cy="313932"/>
          </a:xfrm>
        </p:spPr>
        <p:txBody>
          <a:bodyPr anchor="ctr"/>
          <a:lstStyle>
            <a:lvl1pPr marL="0" indent="0" algn="ctr">
              <a:buNone/>
              <a:defRPr lang="zh-CN" altLang="en-US" sz="1600" b="0" dirty="0" smtClean="0">
                <a:solidFill>
                  <a:srgbClr val="000000"/>
                </a:solidFill>
                <a:latin typeface="宋体" panose="02010600030101010101" pitchFamily="2" charset="-122"/>
                <a:ea typeface="宋体" panose="02010600030101010101" pitchFamily="2" charset="-122"/>
              </a:defRPr>
            </a:lvl1pPr>
          </a:lstStyle>
          <a:p>
            <a:pPr lvl="0"/>
            <a:r>
              <a:rPr lang="en-US"/>
              <a:t>Presenter name</a:t>
            </a:r>
          </a:p>
        </p:txBody>
      </p:sp>
      <p:sp>
        <p:nvSpPr>
          <p:cNvPr id="7" name="文本占位符 6"/>
          <p:cNvSpPr>
            <a:spLocks noGrp="1"/>
          </p:cNvSpPr>
          <p:nvPr>
            <p:ph type="body" sz="quarter" idx="14" hasCustomPrompt="1"/>
          </p:nvPr>
        </p:nvSpPr>
        <p:spPr>
          <a:xfrm>
            <a:off x="5195886" y="4421420"/>
            <a:ext cx="3777799" cy="258532"/>
          </a:xfrm>
        </p:spPr>
        <p:txBody>
          <a:bodyPr anchor="ctr"/>
          <a:lstStyle>
            <a:lvl1pPr marL="0" indent="0" algn="ctr">
              <a:buNone/>
              <a:defRPr lang="zh-CN" altLang="en-US" sz="1200" b="0" dirty="0" smtClean="0">
                <a:solidFill>
                  <a:srgbClr val="000000"/>
                </a:solidFill>
                <a:latin typeface="宋体" panose="02010600030101010101" pitchFamily="2" charset="-122"/>
                <a:ea typeface="宋体" panose="02010600030101010101" pitchFamily="2" charset="-122"/>
              </a:defRPr>
            </a:lvl1pPr>
          </a:lstStyle>
          <a:p>
            <a:pPr lvl="0"/>
            <a:r>
              <a:rPr lang="en-US"/>
              <a:t>www.islide.cc</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60400" y="0"/>
            <a:ext cx="10858500" cy="1028700"/>
          </a:xfrm>
        </p:spPr>
        <p:txBody>
          <a:bodyPr/>
          <a:lstStyle>
            <a:lvl1pPr lvl="0" defTabSz="914354">
              <a:defRPr lang="zh-CN" altLang="en-US" dirty="0">
                <a:solidFill>
                  <a:schemeClr val="tx1"/>
                </a:solidFill>
              </a:defRPr>
            </a:lvl1pPr>
          </a:lstStyle>
          <a:p>
            <a:pPr lvl="0"/>
            <a:r>
              <a:rPr lang="en-US"/>
              <a:t>Click to add title</a:t>
            </a:r>
          </a:p>
        </p:txBody>
      </p:sp>
      <p:sp>
        <p:nvSpPr>
          <p:cNvPr id="3" name="内容占位符 2"/>
          <p:cNvSpPr>
            <a:spLocks noGrp="1"/>
          </p:cNvSpPr>
          <p:nvPr>
            <p:ph idx="1" hasCustomPrompt="1"/>
          </p:nvPr>
        </p:nvSpPr>
        <p:spPr/>
        <p:txBody>
          <a:bodyPr/>
          <a:lstStyle>
            <a:lvl1pPr marL="0" lvl="0" indent="0">
              <a:buNone/>
              <a:defRPr lang="zh-CN" altLang="en-US" dirty="0"/>
            </a:lvl1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4" name="日期占位符 3"/>
          <p:cNvSpPr>
            <a:spLocks noGrp="1"/>
          </p:cNvSpPr>
          <p:nvPr>
            <p:ph type="dt" sz="half" idx="10"/>
          </p:nvPr>
        </p:nvSpPr>
        <p:spPr/>
        <p:txBody>
          <a:bodyPr/>
          <a:lstStyle/>
          <a:p>
            <a:endParaRPr lang="en-US"/>
          </a:p>
        </p:txBody>
      </p:sp>
      <p:sp>
        <p:nvSpPr>
          <p:cNvPr id="5" name="页脚占位符 4"/>
          <p:cNvSpPr>
            <a:spLocks noGrp="1"/>
          </p:cNvSpPr>
          <p:nvPr>
            <p:ph type="ftr" sz="quarter" idx="11"/>
          </p:nvPr>
        </p:nvSpPr>
        <p:spPr/>
        <p:txBody>
          <a:bodyPr/>
          <a:lstStyle/>
          <a:p>
            <a:endParaRPr lang="en-US" dirty="0"/>
          </a:p>
        </p:txBody>
      </p:sp>
      <p:sp>
        <p:nvSpPr>
          <p:cNvPr id="6" name="灯片编号占位符 5"/>
          <p:cNvSpPr>
            <a:spLocks noGrp="1"/>
          </p:cNvSpPr>
          <p:nvPr>
            <p:ph type="sldNum" sz="quarter" idx="12"/>
          </p:nvPr>
        </p:nvSpPr>
        <p:spPr/>
        <p:txBody>
          <a:bodyPr/>
          <a:lstStyle/>
          <a:p>
            <a:fld id="{C8BB1146-E542-4D4E-B8E9-6919A11DDD48}"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Agenda" preserve="1">
  <p:cSld name="Agenda">
    <p:spTree>
      <p:nvGrpSpPr>
        <p:cNvPr id="1" name=""/>
        <p:cNvGrpSpPr/>
        <p:nvPr/>
      </p:nvGrpSpPr>
      <p:grpSpPr>
        <a:xfrm>
          <a:off x="0" y="0"/>
          <a:ext cx="0" cy="0"/>
          <a:chOff x="0" y="0"/>
          <a:chExt cx="0" cy="0"/>
        </a:xfrm>
      </p:grpSpPr>
      <p:cxnSp>
        <p:nvCxnSpPr>
          <p:cNvPr id="10" name="直接连接符 9"/>
          <p:cNvCxnSpPr>
            <a:cxnSpLocks/>
          </p:cNvCxnSpPr>
          <p:nvPr/>
        </p:nvCxnSpPr>
        <p:spPr>
          <a:xfrm>
            <a:off x="3621019" y="1500188"/>
            <a:ext cx="0" cy="4633913"/>
          </a:xfrm>
          <a:prstGeom prst="line">
            <a:avLst/>
          </a:prstGeom>
          <a:solidFill>
            <a:srgbClr val="FFCC00"/>
          </a:solidFill>
          <a:ln w="3175" cap="flat" cmpd="sng" algn="ctr">
            <a:solidFill>
              <a:schemeClr val="bg1">
                <a:lumMod val="75000"/>
              </a:schemeClr>
            </a:solidFill>
            <a:prstDash val="solid"/>
            <a:round/>
            <a:headEnd type="none" w="med" len="med"/>
            <a:tailEnd type="none" w="med" len="med"/>
          </a:ln>
          <a:effectLst/>
        </p:spPr>
      </p:cxnSp>
      <p:sp>
        <p:nvSpPr>
          <p:cNvPr id="11" name="任意多边形: 形状 10"/>
          <p:cNvSpPr>
            <a:spLocks noChangeAspect="1"/>
          </p:cNvSpPr>
          <p:nvPr/>
        </p:nvSpPr>
        <p:spPr bwMode="auto">
          <a:xfrm>
            <a:off x="2626456" y="5219207"/>
            <a:ext cx="870506" cy="915667"/>
          </a:xfrm>
          <a:custGeom>
            <a:avLst/>
            <a:gdLst>
              <a:gd name="T0" fmla="*/ 3353 w 5127"/>
              <a:gd name="T1" fmla="*/ 1728 h 5401"/>
              <a:gd name="T2" fmla="*/ 2183 w 5127"/>
              <a:gd name="T3" fmla="*/ 1608 h 5401"/>
              <a:gd name="T4" fmla="*/ 3353 w 5127"/>
              <a:gd name="T5" fmla="*/ 1488 h 5401"/>
              <a:gd name="T6" fmla="*/ 3103 w 5127"/>
              <a:gd name="T7" fmla="*/ 2231 h 5401"/>
              <a:gd name="T8" fmla="*/ 3103 w 5127"/>
              <a:gd name="T9" fmla="*/ 1991 h 5401"/>
              <a:gd name="T10" fmla="*/ 2432 w 5127"/>
              <a:gd name="T11" fmla="*/ 2111 h 5401"/>
              <a:gd name="T12" fmla="*/ 3103 w 5127"/>
              <a:gd name="T13" fmla="*/ 2231 h 5401"/>
              <a:gd name="T14" fmla="*/ 3353 w 5127"/>
              <a:gd name="T15" fmla="*/ 2648 h 5401"/>
              <a:gd name="T16" fmla="*/ 2183 w 5127"/>
              <a:gd name="T17" fmla="*/ 2768 h 5401"/>
              <a:gd name="T18" fmla="*/ 3353 w 5127"/>
              <a:gd name="T19" fmla="*/ 2888 h 5401"/>
              <a:gd name="T20" fmla="*/ 2552 w 5127"/>
              <a:gd name="T21" fmla="*/ 3151 h 5401"/>
              <a:gd name="T22" fmla="*/ 2552 w 5127"/>
              <a:gd name="T23" fmla="*/ 3391 h 5401"/>
              <a:gd name="T24" fmla="*/ 3223 w 5127"/>
              <a:gd name="T25" fmla="*/ 3271 h 5401"/>
              <a:gd name="T26" fmla="*/ 2552 w 5127"/>
              <a:gd name="T27" fmla="*/ 3151 h 5401"/>
              <a:gd name="T28" fmla="*/ 4448 w 5127"/>
              <a:gd name="T29" fmla="*/ 1442 h 5401"/>
              <a:gd name="T30" fmla="*/ 4688 w 5127"/>
              <a:gd name="T31" fmla="*/ 1442 h 5401"/>
              <a:gd name="T32" fmla="*/ 3988 w 5127"/>
              <a:gd name="T33" fmla="*/ 0 h 5401"/>
              <a:gd name="T34" fmla="*/ 0 w 5127"/>
              <a:gd name="T35" fmla="*/ 604 h 5401"/>
              <a:gd name="T36" fmla="*/ 120 w 5127"/>
              <a:gd name="T37" fmla="*/ 1792 h 5401"/>
              <a:gd name="T38" fmla="*/ 686 w 5127"/>
              <a:gd name="T39" fmla="*/ 1672 h 5401"/>
              <a:gd name="T40" fmla="*/ 240 w 5127"/>
              <a:gd name="T41" fmla="*/ 1552 h 5401"/>
              <a:gd name="T42" fmla="*/ 604 w 5127"/>
              <a:gd name="T43" fmla="*/ 240 h 5401"/>
              <a:gd name="T44" fmla="*/ 968 w 5127"/>
              <a:gd name="T45" fmla="*/ 4179 h 5401"/>
              <a:gd name="T46" fmla="*/ 3904 w 5127"/>
              <a:gd name="T47" fmla="*/ 4879 h 5401"/>
              <a:gd name="T48" fmla="*/ 3904 w 5127"/>
              <a:gd name="T49" fmla="*/ 4639 h 5401"/>
              <a:gd name="T50" fmla="*/ 1208 w 5127"/>
              <a:gd name="T51" fmla="*/ 4179 h 5401"/>
              <a:gd name="T52" fmla="*/ 1086 w 5127"/>
              <a:gd name="T53" fmla="*/ 240 h 5401"/>
              <a:gd name="T54" fmla="*/ 4448 w 5127"/>
              <a:gd name="T55" fmla="*/ 700 h 5401"/>
              <a:gd name="T56" fmla="*/ 4568 w 5127"/>
              <a:gd name="T57" fmla="*/ 2000 h 5401"/>
              <a:gd name="T58" fmla="*/ 4568 w 5127"/>
              <a:gd name="T59" fmla="*/ 2240 h 5401"/>
              <a:gd name="T60" fmla="*/ 4887 w 5127"/>
              <a:gd name="T61" fmla="*/ 2340 h 5401"/>
              <a:gd name="T62" fmla="*/ 5007 w 5127"/>
              <a:gd name="T63" fmla="*/ 3838 h 5401"/>
              <a:gd name="T64" fmla="*/ 5127 w 5127"/>
              <a:gd name="T65" fmla="*/ 2340 h 5401"/>
              <a:gd name="T66" fmla="*/ 4568 w 5127"/>
              <a:gd name="T67" fmla="*/ 5139 h 5401"/>
              <a:gd name="T68" fmla="*/ 4448 w 5127"/>
              <a:gd name="T69" fmla="*/ 5281 h 5401"/>
              <a:gd name="T70" fmla="*/ 4688 w 5127"/>
              <a:gd name="T71" fmla="*/ 5281 h 5401"/>
              <a:gd name="T72" fmla="*/ 4568 w 5127"/>
              <a:gd name="T73" fmla="*/ 5139 h 5401"/>
              <a:gd name="T74" fmla="*/ 4448 w 5127"/>
              <a:gd name="T75" fmla="*/ 2559 h 5401"/>
              <a:gd name="T76" fmla="*/ 4568 w 5127"/>
              <a:gd name="T77" fmla="*/ 4974 h 5401"/>
              <a:gd name="T78" fmla="*/ 4688 w 5127"/>
              <a:gd name="T79" fmla="*/ 2559 h 5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7" h="5401">
                <a:moveTo>
                  <a:pt x="3473" y="1608"/>
                </a:moveTo>
                <a:cubicBezTo>
                  <a:pt x="3473" y="1674"/>
                  <a:pt x="3419" y="1728"/>
                  <a:pt x="3353" y="1728"/>
                </a:cubicBezTo>
                <a:lnTo>
                  <a:pt x="2303" y="1728"/>
                </a:lnTo>
                <a:cubicBezTo>
                  <a:pt x="2236" y="1728"/>
                  <a:pt x="2183" y="1674"/>
                  <a:pt x="2183" y="1608"/>
                </a:cubicBezTo>
                <a:cubicBezTo>
                  <a:pt x="2183" y="1542"/>
                  <a:pt x="2236" y="1488"/>
                  <a:pt x="2303" y="1488"/>
                </a:cubicBezTo>
                <a:lnTo>
                  <a:pt x="3353" y="1488"/>
                </a:lnTo>
                <a:cubicBezTo>
                  <a:pt x="3419" y="1488"/>
                  <a:pt x="3473" y="1542"/>
                  <a:pt x="3473" y="1608"/>
                </a:cubicBezTo>
                <a:close/>
                <a:moveTo>
                  <a:pt x="3103" y="2231"/>
                </a:moveTo>
                <a:cubicBezTo>
                  <a:pt x="3170" y="2231"/>
                  <a:pt x="3223" y="2178"/>
                  <a:pt x="3223" y="2111"/>
                </a:cubicBezTo>
                <a:cubicBezTo>
                  <a:pt x="3223" y="2045"/>
                  <a:pt x="3170" y="1991"/>
                  <a:pt x="3103" y="1991"/>
                </a:cubicBezTo>
                <a:lnTo>
                  <a:pt x="2552" y="1991"/>
                </a:lnTo>
                <a:cubicBezTo>
                  <a:pt x="2486" y="1991"/>
                  <a:pt x="2432" y="2045"/>
                  <a:pt x="2432" y="2111"/>
                </a:cubicBezTo>
                <a:cubicBezTo>
                  <a:pt x="2432" y="2178"/>
                  <a:pt x="2486" y="2231"/>
                  <a:pt x="2552" y="2231"/>
                </a:cubicBezTo>
                <a:lnTo>
                  <a:pt x="3103" y="2231"/>
                </a:lnTo>
                <a:close/>
                <a:moveTo>
                  <a:pt x="3473" y="2768"/>
                </a:moveTo>
                <a:cubicBezTo>
                  <a:pt x="3473" y="2701"/>
                  <a:pt x="3419" y="2648"/>
                  <a:pt x="3353" y="2648"/>
                </a:cubicBezTo>
                <a:lnTo>
                  <a:pt x="2303" y="2648"/>
                </a:lnTo>
                <a:cubicBezTo>
                  <a:pt x="2236" y="2648"/>
                  <a:pt x="2183" y="2701"/>
                  <a:pt x="2183" y="2768"/>
                </a:cubicBezTo>
                <a:cubicBezTo>
                  <a:pt x="2183" y="2834"/>
                  <a:pt x="2236" y="2888"/>
                  <a:pt x="2303" y="2888"/>
                </a:cubicBezTo>
                <a:lnTo>
                  <a:pt x="3353" y="2888"/>
                </a:lnTo>
                <a:cubicBezTo>
                  <a:pt x="3419" y="2888"/>
                  <a:pt x="3473" y="2834"/>
                  <a:pt x="3473" y="2768"/>
                </a:cubicBezTo>
                <a:close/>
                <a:moveTo>
                  <a:pt x="2552" y="3151"/>
                </a:moveTo>
                <a:cubicBezTo>
                  <a:pt x="2486" y="3151"/>
                  <a:pt x="2432" y="3205"/>
                  <a:pt x="2432" y="3271"/>
                </a:cubicBezTo>
                <a:cubicBezTo>
                  <a:pt x="2432" y="3338"/>
                  <a:pt x="2486" y="3391"/>
                  <a:pt x="2552" y="3391"/>
                </a:cubicBezTo>
                <a:lnTo>
                  <a:pt x="3103" y="3391"/>
                </a:lnTo>
                <a:cubicBezTo>
                  <a:pt x="3170" y="3391"/>
                  <a:pt x="3223" y="3338"/>
                  <a:pt x="3223" y="3271"/>
                </a:cubicBezTo>
                <a:cubicBezTo>
                  <a:pt x="3223" y="3205"/>
                  <a:pt x="3170" y="3151"/>
                  <a:pt x="3103" y="3151"/>
                </a:cubicBezTo>
                <a:lnTo>
                  <a:pt x="2552" y="3151"/>
                </a:lnTo>
                <a:close/>
                <a:moveTo>
                  <a:pt x="4448" y="700"/>
                </a:moveTo>
                <a:lnTo>
                  <a:pt x="4448" y="1442"/>
                </a:lnTo>
                <a:cubicBezTo>
                  <a:pt x="4448" y="1509"/>
                  <a:pt x="4501" y="1562"/>
                  <a:pt x="4568" y="1562"/>
                </a:cubicBezTo>
                <a:cubicBezTo>
                  <a:pt x="4634" y="1562"/>
                  <a:pt x="4688" y="1509"/>
                  <a:pt x="4688" y="1442"/>
                </a:cubicBezTo>
                <a:lnTo>
                  <a:pt x="4688" y="700"/>
                </a:lnTo>
                <a:cubicBezTo>
                  <a:pt x="4688" y="314"/>
                  <a:pt x="4374" y="0"/>
                  <a:pt x="3988" y="0"/>
                </a:cubicBezTo>
                <a:lnTo>
                  <a:pt x="604" y="0"/>
                </a:lnTo>
                <a:cubicBezTo>
                  <a:pt x="271" y="0"/>
                  <a:pt x="0" y="271"/>
                  <a:pt x="0" y="604"/>
                </a:cubicBezTo>
                <a:lnTo>
                  <a:pt x="0" y="1672"/>
                </a:lnTo>
                <a:cubicBezTo>
                  <a:pt x="0" y="1738"/>
                  <a:pt x="53" y="1792"/>
                  <a:pt x="120" y="1792"/>
                </a:cubicBezTo>
                <a:lnTo>
                  <a:pt x="566" y="1792"/>
                </a:lnTo>
                <a:cubicBezTo>
                  <a:pt x="632" y="1792"/>
                  <a:pt x="686" y="1738"/>
                  <a:pt x="686" y="1672"/>
                </a:cubicBezTo>
                <a:cubicBezTo>
                  <a:pt x="686" y="1606"/>
                  <a:pt x="632" y="1552"/>
                  <a:pt x="566" y="1552"/>
                </a:cubicBezTo>
                <a:lnTo>
                  <a:pt x="240" y="1552"/>
                </a:lnTo>
                <a:lnTo>
                  <a:pt x="240" y="604"/>
                </a:lnTo>
                <a:cubicBezTo>
                  <a:pt x="240" y="403"/>
                  <a:pt x="403" y="240"/>
                  <a:pt x="604" y="240"/>
                </a:cubicBezTo>
                <a:cubicBezTo>
                  <a:pt x="805" y="240"/>
                  <a:pt x="968" y="403"/>
                  <a:pt x="968" y="604"/>
                </a:cubicBezTo>
                <a:lnTo>
                  <a:pt x="968" y="4179"/>
                </a:lnTo>
                <a:cubicBezTo>
                  <a:pt x="968" y="4565"/>
                  <a:pt x="1282" y="4879"/>
                  <a:pt x="1668" y="4879"/>
                </a:cubicBezTo>
                <a:lnTo>
                  <a:pt x="3904" y="4879"/>
                </a:lnTo>
                <a:cubicBezTo>
                  <a:pt x="3970" y="4879"/>
                  <a:pt x="4024" y="4825"/>
                  <a:pt x="4024" y="4759"/>
                </a:cubicBezTo>
                <a:cubicBezTo>
                  <a:pt x="4024" y="4693"/>
                  <a:pt x="3970" y="4639"/>
                  <a:pt x="3904" y="4639"/>
                </a:cubicBezTo>
                <a:lnTo>
                  <a:pt x="1668" y="4639"/>
                </a:lnTo>
                <a:cubicBezTo>
                  <a:pt x="1415" y="4639"/>
                  <a:pt x="1208" y="4433"/>
                  <a:pt x="1208" y="4179"/>
                </a:cubicBezTo>
                <a:lnTo>
                  <a:pt x="1208" y="604"/>
                </a:lnTo>
                <a:cubicBezTo>
                  <a:pt x="1208" y="468"/>
                  <a:pt x="1163" y="341"/>
                  <a:pt x="1086" y="240"/>
                </a:cubicBezTo>
                <a:lnTo>
                  <a:pt x="3988" y="240"/>
                </a:lnTo>
                <a:cubicBezTo>
                  <a:pt x="4241" y="240"/>
                  <a:pt x="4448" y="446"/>
                  <a:pt x="4448" y="700"/>
                </a:cubicBezTo>
                <a:close/>
                <a:moveTo>
                  <a:pt x="4787" y="2000"/>
                </a:moveTo>
                <a:lnTo>
                  <a:pt x="4568" y="2000"/>
                </a:lnTo>
                <a:cubicBezTo>
                  <a:pt x="4501" y="2000"/>
                  <a:pt x="4448" y="2054"/>
                  <a:pt x="4448" y="2120"/>
                </a:cubicBezTo>
                <a:cubicBezTo>
                  <a:pt x="4448" y="2187"/>
                  <a:pt x="4501" y="2240"/>
                  <a:pt x="4568" y="2240"/>
                </a:cubicBezTo>
                <a:lnTo>
                  <a:pt x="4787" y="2240"/>
                </a:lnTo>
                <a:cubicBezTo>
                  <a:pt x="4842" y="2240"/>
                  <a:pt x="4887" y="2285"/>
                  <a:pt x="4887" y="2340"/>
                </a:cubicBezTo>
                <a:lnTo>
                  <a:pt x="4887" y="3718"/>
                </a:lnTo>
                <a:cubicBezTo>
                  <a:pt x="4887" y="3785"/>
                  <a:pt x="4941" y="3838"/>
                  <a:pt x="5007" y="3838"/>
                </a:cubicBezTo>
                <a:cubicBezTo>
                  <a:pt x="5073" y="3838"/>
                  <a:pt x="5127" y="3785"/>
                  <a:pt x="5127" y="3718"/>
                </a:cubicBezTo>
                <a:lnTo>
                  <a:pt x="5127" y="2340"/>
                </a:lnTo>
                <a:cubicBezTo>
                  <a:pt x="5127" y="2153"/>
                  <a:pt x="4975" y="2000"/>
                  <a:pt x="4787" y="2000"/>
                </a:cubicBezTo>
                <a:close/>
                <a:moveTo>
                  <a:pt x="4568" y="5139"/>
                </a:moveTo>
                <a:cubicBezTo>
                  <a:pt x="4501" y="5139"/>
                  <a:pt x="4448" y="5193"/>
                  <a:pt x="4448" y="5259"/>
                </a:cubicBezTo>
                <a:lnTo>
                  <a:pt x="4448" y="5281"/>
                </a:lnTo>
                <a:cubicBezTo>
                  <a:pt x="4448" y="5347"/>
                  <a:pt x="4501" y="5401"/>
                  <a:pt x="4568" y="5401"/>
                </a:cubicBezTo>
                <a:cubicBezTo>
                  <a:pt x="4634" y="5401"/>
                  <a:pt x="4688" y="5347"/>
                  <a:pt x="4688" y="5281"/>
                </a:cubicBezTo>
                <a:lnTo>
                  <a:pt x="4688" y="5259"/>
                </a:lnTo>
                <a:cubicBezTo>
                  <a:pt x="4688" y="5193"/>
                  <a:pt x="4634" y="5139"/>
                  <a:pt x="4568" y="5139"/>
                </a:cubicBezTo>
                <a:close/>
                <a:moveTo>
                  <a:pt x="4568" y="2439"/>
                </a:moveTo>
                <a:cubicBezTo>
                  <a:pt x="4501" y="2439"/>
                  <a:pt x="4448" y="2492"/>
                  <a:pt x="4448" y="2559"/>
                </a:cubicBezTo>
                <a:lnTo>
                  <a:pt x="4448" y="4854"/>
                </a:lnTo>
                <a:cubicBezTo>
                  <a:pt x="4448" y="4920"/>
                  <a:pt x="4501" y="4974"/>
                  <a:pt x="4568" y="4974"/>
                </a:cubicBezTo>
                <a:cubicBezTo>
                  <a:pt x="4634" y="4974"/>
                  <a:pt x="4688" y="4920"/>
                  <a:pt x="4688" y="4854"/>
                </a:cubicBezTo>
                <a:lnTo>
                  <a:pt x="4688" y="2559"/>
                </a:lnTo>
                <a:cubicBezTo>
                  <a:pt x="4688" y="2492"/>
                  <a:pt x="4634" y="2439"/>
                  <a:pt x="4568" y="2439"/>
                </a:cubicBezTo>
                <a:close/>
              </a:path>
            </a:pathLst>
          </a:custGeom>
          <a:solidFill>
            <a:schemeClr val="bg1">
              <a:lumMod val="85000"/>
            </a:schemeClr>
          </a:solidFill>
          <a:ln>
            <a:noFill/>
          </a:ln>
        </p:spPr>
        <p:txBody>
          <a:bodyPr/>
          <a:lstStyle/>
          <a:p>
            <a:endParaRPr lang="zh-CN" altLang="en-US">
              <a:cs typeface="+mn-ea"/>
              <a:sym typeface="+mn-lt"/>
            </a:endParaRPr>
          </a:p>
        </p:txBody>
      </p:sp>
      <p:sp>
        <p:nvSpPr>
          <p:cNvPr id="2" name="标题 1"/>
          <p:cNvSpPr>
            <a:spLocks noGrp="1"/>
          </p:cNvSpPr>
          <p:nvPr>
            <p:ph type="title" hasCustomPrompt="1"/>
          </p:nvPr>
        </p:nvSpPr>
        <p:spPr>
          <a:xfrm>
            <a:off x="660400" y="1500188"/>
            <a:ext cx="2836562" cy="594626"/>
          </a:xfrm>
        </p:spPr>
        <p:txBody>
          <a:bodyPr anchor="t">
            <a:normAutofit/>
          </a:bodyPr>
          <a:lstStyle>
            <a:lvl1pPr marL="0" lvl="0" indent="0" algn="r">
              <a:buFont typeface="+mj-lt"/>
              <a:buNone/>
              <a:defRPr lang="zh-CN" altLang="en-US" sz="2400" b="1" dirty="0"/>
            </a:lvl1pPr>
          </a:lstStyle>
          <a:p>
            <a:pPr lvl="0"/>
            <a:r>
              <a:rPr lang="en-US"/>
              <a:t>Agenda</a:t>
            </a:r>
          </a:p>
        </p:txBody>
      </p:sp>
      <p:sp>
        <p:nvSpPr>
          <p:cNvPr id="3" name="内容占位符 2"/>
          <p:cNvSpPr>
            <a:spLocks noGrp="1"/>
          </p:cNvSpPr>
          <p:nvPr>
            <p:ph sz="quarter" idx="1" hasCustomPrompt="1"/>
          </p:nvPr>
        </p:nvSpPr>
        <p:spPr>
          <a:xfrm>
            <a:off x="3647836" y="1500187"/>
            <a:ext cx="7871045" cy="4633913"/>
          </a:xfrm>
        </p:spPr>
        <p:txBody>
          <a:bodyPr/>
          <a:lstStyle>
            <a:lvl1pPr marL="342900" lvl="0" indent="-342900">
              <a:buAutoNum type="arabicPeriod"/>
              <a:defRPr lang="zh-CN" altLang="en-US" dirty="0"/>
            </a:lvl1pPr>
            <a:lvl2pPr marL="800100" indent="-342900">
              <a:lnSpc>
                <a:spcPct val="100000"/>
              </a:lnSpc>
              <a:buFont typeface="+mj-ea"/>
              <a:buAutoNum type="circleNumDbPlain"/>
              <a:defRPr/>
            </a:lvl2pPr>
            <a:lvl3pPr marL="1257300" indent="-342900">
              <a:lnSpc>
                <a:spcPct val="100000"/>
              </a:lnSpc>
              <a:buFont typeface="+mj-lt"/>
              <a:buAutoNum type="alphaLcParenR"/>
              <a:defRPr/>
            </a:lvl3pPr>
            <a:lvl4pPr>
              <a:lnSpc>
                <a:spcPct val="100000"/>
              </a:lnSpc>
              <a:defRPr/>
            </a:lvl4pPr>
            <a:lvl5pPr>
              <a:lnSpc>
                <a:spcPct val="100000"/>
              </a:lnSpc>
              <a:defRPr/>
            </a:lvl5p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4" name="日期占位符 3"/>
          <p:cNvSpPr>
            <a:spLocks noGrp="1"/>
          </p:cNvSpPr>
          <p:nvPr>
            <p:ph type="dt" sz="half" idx="10"/>
          </p:nvPr>
        </p:nvSpPr>
        <p:spPr/>
        <p:txBody>
          <a:bodyPr/>
          <a:lstStyle/>
          <a:p>
            <a:endParaRPr lang="en-US" dirty="0"/>
          </a:p>
        </p:txBody>
      </p:sp>
      <p:sp>
        <p:nvSpPr>
          <p:cNvPr id="5" name="页脚占位符 4"/>
          <p:cNvSpPr>
            <a:spLocks noGrp="1"/>
          </p:cNvSpPr>
          <p:nvPr>
            <p:ph type="ftr" sz="quarter" idx="11"/>
          </p:nvPr>
        </p:nvSpPr>
        <p:spPr/>
        <p:txBody>
          <a:bodyPr/>
          <a:lstStyle/>
          <a:p>
            <a:endParaRPr lang="en-US" dirty="0"/>
          </a:p>
        </p:txBody>
      </p:sp>
      <p:sp>
        <p:nvSpPr>
          <p:cNvPr id="6" name="灯片编号占位符 5"/>
          <p:cNvSpPr>
            <a:spLocks noGrp="1"/>
          </p:cNvSpPr>
          <p:nvPr>
            <p:ph type="sldNum" sz="quarter" idx="12"/>
          </p:nvPr>
        </p:nvSpPr>
        <p:spPr/>
        <p:txBody>
          <a:bodyPr/>
          <a:lstStyle/>
          <a:p>
            <a:fld id="{C8BB1146-E542-4D4E-B8E9-6919A11DDD48}" type="slidenum">
              <a:rPr lang="en-US" smtClean="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pic>
        <p:nvPicPr>
          <p:cNvPr id="10" name="图片 9"/>
          <p:cNvPicPr>
            <a:picLocks noChangeAspect="1"/>
          </p:cNvPicPr>
          <p:nvPr/>
        </p:nvPicPr>
        <p:blipFill>
          <a:blip r:embed="rId3">
            <a:alphaModFix amt="38000"/>
            <a:extLst>
              <a:ext uri="{28A0092B-C50C-407E-A947-70E740481C1C}">
                <a14:useLocalDpi xmlns:a14="http://schemas.microsoft.com/office/drawing/2010/main" val="0"/>
              </a:ext>
            </a:extLst>
          </a:blip>
          <a:stretch>
            <a:fillRect/>
          </a:stretch>
        </p:blipFill>
        <p:spPr>
          <a:xfrm rot="5400000" flipH="1">
            <a:off x="2670489" y="-2667000"/>
            <a:ext cx="6851023" cy="12192000"/>
          </a:xfrm>
          <a:prstGeom prst="rect">
            <a:avLst/>
          </a:prstGeom>
        </p:spPr>
      </p:pic>
      <p:sp>
        <p:nvSpPr>
          <p:cNvPr id="2" name="标题 1"/>
          <p:cNvSpPr>
            <a:spLocks noGrp="1"/>
          </p:cNvSpPr>
          <p:nvPr>
            <p:ph type="title" hasCustomPrompt="1"/>
          </p:nvPr>
        </p:nvSpPr>
        <p:spPr>
          <a:xfrm>
            <a:off x="2806700" y="1984071"/>
            <a:ext cx="5829299" cy="1421928"/>
          </a:xfrm>
        </p:spPr>
        <p:txBody>
          <a:bodyPr anchor="b">
            <a:normAutofit/>
          </a:bodyPr>
          <a:lstStyle>
            <a:lvl1pPr lvl="0" algn="l" defTabSz="914354">
              <a:defRPr lang="zh-CN" altLang="en-US" sz="4800" b="1" dirty="0">
                <a:solidFill>
                  <a:srgbClr val="000000"/>
                </a:solidFill>
                <a:latin typeface="宋体" panose="02010600030101010101" pitchFamily="2" charset="-122"/>
                <a:ea typeface="宋体" panose="02010600030101010101" pitchFamily="2" charset="-122"/>
              </a:defRPr>
            </a:lvl1pPr>
          </a:lstStyle>
          <a:p>
            <a:pPr lvl="0"/>
            <a:r>
              <a:rPr lang="en-US"/>
              <a:t>Click to add title</a:t>
            </a:r>
          </a:p>
        </p:txBody>
      </p:sp>
      <p:sp>
        <p:nvSpPr>
          <p:cNvPr id="3" name="文本占位符 2"/>
          <p:cNvSpPr>
            <a:spLocks noGrp="1"/>
          </p:cNvSpPr>
          <p:nvPr>
            <p:ph type="body" idx="1" hasCustomPrompt="1"/>
          </p:nvPr>
        </p:nvSpPr>
        <p:spPr>
          <a:xfrm>
            <a:off x="2806700" y="3456799"/>
            <a:ext cx="5829299" cy="972308"/>
          </a:xfrm>
        </p:spPr>
        <p:txBody>
          <a:bodyPr>
            <a:normAutofit/>
          </a:bodyPr>
          <a:lstStyle>
            <a:lvl1pPr marL="0" lvl="0" indent="0" algn="l">
              <a:buNone/>
              <a:defRPr lang="zh-CN" altLang="en-US" sz="1800" b="0" kern="1200" dirty="0">
                <a:solidFill>
                  <a:srgbClr val="000000"/>
                </a:solidFill>
                <a:latin typeface="宋体" panose="02010600030101010101" pitchFamily="2" charset="-122"/>
                <a:ea typeface="宋体" panose="02010600030101010101" pitchFamily="2" charset="-122"/>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add text</a:t>
            </a:r>
          </a:p>
        </p:txBody>
      </p:sp>
      <p:sp>
        <p:nvSpPr>
          <p:cNvPr id="4" name="日期占位符 3"/>
          <p:cNvSpPr>
            <a:spLocks noGrp="1"/>
          </p:cNvSpPr>
          <p:nvPr>
            <p:ph type="dt" sz="half" idx="10"/>
          </p:nvPr>
        </p:nvSpPr>
        <p:spPr/>
        <p:txBody>
          <a:bodyPr/>
          <a:lstStyle/>
          <a:p>
            <a:endParaRPr lang="en-US"/>
          </a:p>
        </p:txBody>
      </p:sp>
      <p:sp>
        <p:nvSpPr>
          <p:cNvPr id="5" name="页脚占位符 4"/>
          <p:cNvSpPr>
            <a:spLocks noGrp="1"/>
          </p:cNvSpPr>
          <p:nvPr>
            <p:ph type="ftr" sz="quarter" idx="11"/>
          </p:nvPr>
        </p:nvSpPr>
        <p:spPr/>
        <p:txBody>
          <a:bodyPr/>
          <a:lstStyle/>
          <a:p>
            <a:endParaRPr lang="en-US" dirty="0"/>
          </a:p>
        </p:txBody>
      </p:sp>
      <p:sp>
        <p:nvSpPr>
          <p:cNvPr id="6" name="灯片编号占位符 5"/>
          <p:cNvSpPr>
            <a:spLocks noGrp="1"/>
          </p:cNvSpPr>
          <p:nvPr>
            <p:ph type="sldNum" sz="quarter" idx="12"/>
          </p:nvPr>
        </p:nvSpPr>
        <p:spPr/>
        <p:txBody>
          <a:bodyPr/>
          <a:lstStyle/>
          <a:p>
            <a:fld id="{C8BB1146-E542-4D4E-B8E9-6919A11DDD48}"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660400" y="0"/>
            <a:ext cx="10858500" cy="1028700"/>
          </a:xfrm>
        </p:spPr>
        <p:txBody>
          <a:bodyPr/>
          <a:lstStyle>
            <a:lvl1pPr lvl="0" defTabSz="914354">
              <a:defRPr lang="zh-CN" altLang="en-US" dirty="0">
                <a:solidFill>
                  <a:srgbClr val="000000"/>
                </a:solidFill>
              </a:defRPr>
            </a:lvl1pPr>
          </a:lstStyle>
          <a:p>
            <a:pPr lvl="0"/>
            <a:r>
              <a:rPr lang="en-US"/>
              <a:t>Click to add title</a:t>
            </a:r>
          </a:p>
        </p:txBody>
      </p:sp>
      <p:sp>
        <p:nvSpPr>
          <p:cNvPr id="3" name="日期占位符 2"/>
          <p:cNvSpPr>
            <a:spLocks noGrp="1"/>
          </p:cNvSpPr>
          <p:nvPr>
            <p:ph type="dt" sz="half" idx="10"/>
          </p:nvPr>
        </p:nvSpPr>
        <p:spPr/>
        <p:txBody>
          <a:bodyPr/>
          <a:lstStyle/>
          <a:p>
            <a:endParaRPr lang="en-US"/>
          </a:p>
        </p:txBody>
      </p:sp>
      <p:sp>
        <p:nvSpPr>
          <p:cNvPr id="4" name="页脚占位符 3"/>
          <p:cNvSpPr>
            <a:spLocks noGrp="1"/>
          </p:cNvSpPr>
          <p:nvPr>
            <p:ph type="ftr" sz="quarter" idx="11"/>
          </p:nvPr>
        </p:nvSpPr>
        <p:spPr/>
        <p:txBody>
          <a:bodyPr/>
          <a:lstStyle/>
          <a:p>
            <a:endParaRPr lang="en-US" dirty="0"/>
          </a:p>
        </p:txBody>
      </p:sp>
      <p:sp>
        <p:nvSpPr>
          <p:cNvPr id="5" name="灯片编号占位符 4"/>
          <p:cNvSpPr>
            <a:spLocks noGrp="1"/>
          </p:cNvSpPr>
          <p:nvPr>
            <p:ph type="sldNum" sz="quarter" idx="12"/>
          </p:nvPr>
        </p:nvSpPr>
        <p:spPr/>
        <p:txBody>
          <a:bodyPr/>
          <a:lstStyle/>
          <a:p>
            <a:fld id="{C8BB1146-E542-4D4E-B8E9-6919A11DDD48}"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endParaRPr lang="en-US"/>
          </a:p>
        </p:txBody>
      </p:sp>
      <p:sp>
        <p:nvSpPr>
          <p:cNvPr id="3" name="页脚占位符 2"/>
          <p:cNvSpPr>
            <a:spLocks noGrp="1"/>
          </p:cNvSpPr>
          <p:nvPr>
            <p:ph type="ftr" sz="quarter" idx="11"/>
          </p:nvPr>
        </p:nvSpPr>
        <p:spPr/>
        <p:txBody>
          <a:bodyPr/>
          <a:lstStyle/>
          <a:p>
            <a:endParaRPr lang="en-US" dirty="0"/>
          </a:p>
        </p:txBody>
      </p:sp>
      <p:sp>
        <p:nvSpPr>
          <p:cNvPr id="4" name="灯片编号占位符 3"/>
          <p:cNvSpPr>
            <a:spLocks noGrp="1"/>
          </p:cNvSpPr>
          <p:nvPr>
            <p:ph type="sldNum" sz="quarter" idx="12"/>
          </p:nvPr>
        </p:nvSpPr>
        <p:spPr/>
        <p:txBody>
          <a:bodyPr/>
          <a:lstStyle/>
          <a:p>
            <a:fld id="{C8BB1146-E542-4D4E-B8E9-6919A11DDD48}"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Closing" preserve="1">
  <p:cSld name="Closing">
    <p:spTree>
      <p:nvGrpSpPr>
        <p:cNvPr id="1" name=""/>
        <p:cNvGrpSpPr/>
        <p:nvPr/>
      </p:nvGrpSpPr>
      <p:grpSpPr>
        <a:xfrm>
          <a:off x="0" y="0"/>
          <a:ext cx="0" cy="0"/>
          <a:chOff x="0" y="0"/>
          <a:chExt cx="0" cy="0"/>
        </a:xfrm>
      </p:grpSpPr>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9" name="图片 18"/>
          <p:cNvPicPr>
            <a:picLocks noChangeAspect="1"/>
          </p:cNvPicPr>
          <p:nvPr/>
        </p:nvPicPr>
        <p:blipFill>
          <a:blip r:embed="rId3">
            <a:alphaModFix amt="38000"/>
            <a:extLst>
              <a:ext uri="{28A0092B-C50C-407E-A947-70E740481C1C}">
                <a14:useLocalDpi xmlns:a14="http://schemas.microsoft.com/office/drawing/2010/main" val="0"/>
              </a:ext>
            </a:extLst>
          </a:blip>
          <a:stretch>
            <a:fillRect/>
          </a:stretch>
        </p:blipFill>
        <p:spPr>
          <a:xfrm rot="16200000">
            <a:off x="2670488" y="-2670488"/>
            <a:ext cx="6851023" cy="12192000"/>
          </a:xfrm>
          <a:prstGeom prst="rect">
            <a:avLst/>
          </a:prstGeom>
        </p:spPr>
      </p:pic>
      <p:pic>
        <p:nvPicPr>
          <p:cNvPr id="3" name="图片 2"/>
          <p:cNvPicPr>
            <a:picLocks noChangeAspect="1"/>
          </p:cNvPicPr>
          <p:nvPr/>
        </p:nvPicPr>
        <p:blipFill rotWithShape="1">
          <a:blip r:embed="rId4">
            <a:extLst>
              <a:ext uri="{28A0092B-C50C-407E-A947-70E740481C1C}">
                <a14:useLocalDpi xmlns:a14="http://schemas.microsoft.com/office/drawing/2010/main" val="0"/>
              </a:ext>
            </a:extLst>
          </a:blip>
          <a:srcRect l="47857" t="68041" r="48215" b="22433"/>
          <a:stretch/>
        </p:blipFill>
        <p:spPr>
          <a:xfrm>
            <a:off x="8293111" y="1327996"/>
            <a:ext cx="815739" cy="988776"/>
          </a:xfrm>
          <a:prstGeom prst="rect">
            <a:avLst/>
          </a:prstGeom>
        </p:spPr>
      </p:pic>
      <p:sp>
        <p:nvSpPr>
          <p:cNvPr id="2" name="标题 1"/>
          <p:cNvSpPr>
            <a:spLocks noGrp="1"/>
          </p:cNvSpPr>
          <p:nvPr>
            <p:ph type="title" hasCustomPrompt="1"/>
          </p:nvPr>
        </p:nvSpPr>
        <p:spPr>
          <a:xfrm>
            <a:off x="2921000" y="2110025"/>
            <a:ext cx="8597900" cy="1915875"/>
          </a:xfrm>
        </p:spPr>
        <p:txBody>
          <a:bodyPr anchor="ctr">
            <a:noAutofit/>
          </a:bodyPr>
          <a:lstStyle>
            <a:lvl1pPr lvl="0" algn="ctr" defTabSz="914354">
              <a:defRPr lang="zh-CN" altLang="en-US" sz="7200" b="1" dirty="0">
                <a:solidFill>
                  <a:srgbClr val="000000"/>
                </a:solidFill>
                <a:latin typeface="宋体" panose="02010600030101010101" pitchFamily="2" charset="-122"/>
                <a:ea typeface="宋体" panose="02010600030101010101" pitchFamily="2" charset="-122"/>
              </a:defRPr>
            </a:lvl1pPr>
          </a:lstStyle>
          <a:p>
            <a:pPr lvl="0"/>
            <a:r>
              <a:rPr lang="en-US"/>
              <a:t>Click to add title</a:t>
            </a:r>
          </a:p>
        </p:txBody>
      </p:sp>
      <p:sp>
        <p:nvSpPr>
          <p:cNvPr id="4" name="文本占位符 3"/>
          <p:cNvSpPr>
            <a:spLocks noGrp="1"/>
          </p:cNvSpPr>
          <p:nvPr>
            <p:ph type="body" sz="quarter" idx="13" hasCustomPrompt="1"/>
          </p:nvPr>
        </p:nvSpPr>
        <p:spPr>
          <a:xfrm>
            <a:off x="5331051" y="4112865"/>
            <a:ext cx="3777799" cy="313932"/>
          </a:xfrm>
        </p:spPr>
        <p:txBody>
          <a:bodyPr anchor="ctr"/>
          <a:lstStyle>
            <a:lvl1pPr marL="0" indent="0" algn="ctr">
              <a:buNone/>
              <a:defRPr lang="zh-CN" altLang="en-US" sz="1600" b="0" dirty="0" smtClean="0">
                <a:solidFill>
                  <a:srgbClr val="000000"/>
                </a:solidFill>
                <a:latin typeface="宋体" panose="02010600030101010101" pitchFamily="2" charset="-122"/>
                <a:ea typeface="宋体" panose="02010600030101010101" pitchFamily="2" charset="-122"/>
              </a:defRPr>
            </a:lvl1pPr>
          </a:lstStyle>
          <a:p>
            <a:pPr lvl="0"/>
            <a:r>
              <a:rPr lang="en-US"/>
              <a:t>Presenter name</a:t>
            </a:r>
          </a:p>
        </p:txBody>
      </p:sp>
      <p:sp>
        <p:nvSpPr>
          <p:cNvPr id="6" name="文本占位符 5"/>
          <p:cNvSpPr>
            <a:spLocks noGrp="1"/>
          </p:cNvSpPr>
          <p:nvPr>
            <p:ph type="body" sz="quarter" idx="14" hasCustomPrompt="1"/>
          </p:nvPr>
        </p:nvSpPr>
        <p:spPr>
          <a:xfrm>
            <a:off x="5331051" y="4436835"/>
            <a:ext cx="3777799" cy="258532"/>
          </a:xfrm>
        </p:spPr>
        <p:txBody>
          <a:bodyPr anchor="ctr"/>
          <a:lstStyle>
            <a:lvl1pPr marL="0" indent="0" algn="ctr">
              <a:buNone/>
              <a:defRPr lang="zh-CN" altLang="en-US" sz="1200" b="0" dirty="0" smtClean="0">
                <a:solidFill>
                  <a:srgbClr val="000000"/>
                </a:solidFill>
                <a:latin typeface="宋体" panose="02010600030101010101" pitchFamily="2" charset="-122"/>
                <a:ea typeface="宋体" panose="02010600030101010101" pitchFamily="2" charset="-122"/>
              </a:defRPr>
            </a:lvl1pPr>
          </a:lstStyle>
          <a:p>
            <a:pPr lvl="0"/>
            <a:r>
              <a:rPr lang="en-US"/>
              <a:t>www.islide.cc</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13" Type="http://schemas.openxmlformats.org/officeDocument/2006/relationships/image" Target="../media/image5.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4.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3.png"/><Relationship Id="rId5" Type="http://schemas.openxmlformats.org/officeDocument/2006/relationships/slideLayout" Target="../slideLayouts/slideLayout5.xml"/><Relationship Id="rId10" Type="http://schemas.openxmlformats.org/officeDocument/2006/relationships/image" Target="../media/image2.jpe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2" name="图片 1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grpSp>
        <p:nvGrpSpPr>
          <p:cNvPr id="7" name="组合 6"/>
          <p:cNvGrpSpPr/>
          <p:nvPr/>
        </p:nvGrpSpPr>
        <p:grpSpPr>
          <a:xfrm>
            <a:off x="-1" y="0"/>
            <a:ext cx="12192001" cy="6857999"/>
            <a:chOff x="-1" y="0"/>
            <a:chExt cx="12192001" cy="6857999"/>
          </a:xfrm>
        </p:grpSpPr>
        <p:pic>
          <p:nvPicPr>
            <p:cNvPr id="9" name="图片 8"/>
            <p:cNvPicPr>
              <a:picLocks noChangeAspect="1"/>
            </p:cNvPicPr>
            <p:nvPr/>
          </p:nvPicPr>
          <p:blipFill>
            <a:blip r:embed="rId10">
              <a:alphaModFix amt="38000"/>
              <a:extLst>
                <a:ext uri="{28A0092B-C50C-407E-A947-70E740481C1C}">
                  <a14:useLocalDpi xmlns:a14="http://schemas.microsoft.com/office/drawing/2010/main" val="0"/>
                </a:ext>
              </a:extLst>
            </a:blip>
            <a:stretch>
              <a:fillRect/>
            </a:stretch>
          </p:blipFill>
          <p:spPr>
            <a:xfrm rot="16200000">
              <a:off x="2670487" y="-2663512"/>
              <a:ext cx="6851023" cy="12192000"/>
            </a:xfrm>
            <a:prstGeom prst="rect">
              <a:avLst/>
            </a:prstGeom>
          </p:spPr>
        </p:pic>
        <p:pic>
          <p:nvPicPr>
            <p:cNvPr id="11" name="图片 10"/>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020457" y="0"/>
              <a:ext cx="8171543" cy="6044667"/>
            </a:xfrm>
            <a:prstGeom prst="rect">
              <a:avLst/>
            </a:prstGeom>
          </p:spPr>
        </p:pic>
      </p:grpSp>
      <p:pic>
        <p:nvPicPr>
          <p:cNvPr id="23" name="图片 22"/>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flipH="1">
            <a:off x="10765738" y="551928"/>
            <a:ext cx="899434" cy="629172"/>
          </a:xfrm>
          <a:prstGeom prst="rect">
            <a:avLst/>
          </a:prstGeom>
        </p:spPr>
      </p:pic>
      <p:pic>
        <p:nvPicPr>
          <p:cNvPr id="25" name="图片 24"/>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flipH="1">
            <a:off x="752873" y="5282492"/>
            <a:ext cx="776441" cy="724214"/>
          </a:xfrm>
          <a:prstGeom prst="rect">
            <a:avLst/>
          </a:prstGeom>
        </p:spPr>
      </p:pic>
      <p:sp>
        <p:nvSpPr>
          <p:cNvPr id="28" name="缺角矩形 27"/>
          <p:cNvSpPr/>
          <p:nvPr/>
        </p:nvSpPr>
        <p:spPr>
          <a:xfrm>
            <a:off x="453914" y="485515"/>
            <a:ext cx="11284172" cy="5953384"/>
          </a:xfrm>
          <a:prstGeom prst="plaque">
            <a:avLst>
              <a:gd name="adj" fmla="val 3507"/>
            </a:avLst>
          </a:prstGeom>
          <a:solidFill>
            <a:srgbClr val="FDF8F5"/>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0000"/>
              </a:solidFill>
            </a:endParaRPr>
          </a:p>
        </p:txBody>
      </p:sp>
      <p:sp>
        <p:nvSpPr>
          <p:cNvPr id="2" name="标题占位符 1"/>
          <p:cNvSpPr>
            <a:spLocks noGrp="1"/>
          </p:cNvSpPr>
          <p:nvPr>
            <p:ph type="title"/>
          </p:nvPr>
        </p:nvSpPr>
        <p:spPr>
          <a:xfrm>
            <a:off x="660400" y="128587"/>
            <a:ext cx="10858500" cy="900112"/>
          </a:xfrm>
          <a:prstGeom prst="rect">
            <a:avLst/>
          </a:prstGeom>
        </p:spPr>
        <p:txBody>
          <a:bodyPr vert="horz" lIns="91440" tIns="45720" rIns="91440" bIns="45720" rtlCol="0" anchor="b">
            <a:normAutofit/>
          </a:bodyPr>
          <a:lstStyle/>
          <a:p>
            <a:pPr lvl="0"/>
            <a:r>
              <a:rPr lang="en-US"/>
              <a:t>Click to add title</a:t>
            </a:r>
          </a:p>
        </p:txBody>
      </p:sp>
      <p:sp>
        <p:nvSpPr>
          <p:cNvPr id="3" name="文本占位符 2"/>
          <p:cNvSpPr>
            <a:spLocks noGrp="1"/>
          </p:cNvSpPr>
          <p:nvPr>
            <p:ph type="body" idx="1"/>
          </p:nvPr>
        </p:nvSpPr>
        <p:spPr>
          <a:xfrm>
            <a:off x="660400" y="1130300"/>
            <a:ext cx="10858500" cy="5003800"/>
          </a:xfrm>
          <a:prstGeom prst="rect">
            <a:avLst/>
          </a:prstGeom>
        </p:spPr>
        <p:txBody>
          <a:bodyPr vert="horz" lIns="91440" tIns="45720" rIns="91440" bIns="45720" rtlCol="0">
            <a:normAutofit/>
          </a:bodyPr>
          <a:lstStyle/>
          <a:p>
            <a:pPr lvl="0"/>
            <a:r>
              <a:rPr lang="en-US"/>
              <a:t>Click to add text</a:t>
            </a:r>
          </a:p>
          <a:p>
            <a:pPr lvl="1"/>
            <a:r>
              <a:rPr lang="en-US"/>
              <a:t>Second level</a:t>
            </a:r>
          </a:p>
          <a:p>
            <a:pPr lvl="2"/>
            <a:r>
              <a:rPr lang="en-US"/>
              <a:t>Third level</a:t>
            </a:r>
          </a:p>
          <a:p>
            <a:pPr lvl="3"/>
            <a:r>
              <a:rPr lang="en-US"/>
              <a:t>Fourth level</a:t>
            </a:r>
          </a:p>
          <a:p>
            <a:pPr lvl="4"/>
            <a:r>
              <a:rPr lang="en-US"/>
              <a:t>Fifth level</a:t>
            </a:r>
          </a:p>
        </p:txBody>
      </p:sp>
      <p:sp>
        <p:nvSpPr>
          <p:cNvPr id="4" name="日期占位符 3"/>
          <p:cNvSpPr>
            <a:spLocks noGrp="1"/>
          </p:cNvSpPr>
          <p:nvPr>
            <p:ph type="dt" sz="half" idx="2"/>
          </p:nvPr>
        </p:nvSpPr>
        <p:spPr>
          <a:xfrm>
            <a:off x="4718050" y="6409690"/>
            <a:ext cx="2743200" cy="274320"/>
          </a:xfrm>
          <a:prstGeom prst="rect">
            <a:avLst/>
          </a:prstGeom>
        </p:spPr>
        <p:txBody>
          <a:bodyPr vert="horz" lIns="91440" tIns="45720" rIns="91440" bIns="45720" rtlCol="0" anchor="ctr"/>
          <a:lstStyle>
            <a:lvl1pPr algn="ctr">
              <a:defRPr sz="1000">
                <a:solidFill>
                  <a:schemeClr val="tx1">
                    <a:tint val="75000"/>
                  </a:schemeClr>
                </a:solidFill>
              </a:defRPr>
            </a:lvl1pPr>
          </a:lstStyle>
          <a:p>
            <a:endParaRPr lang="en-US"/>
          </a:p>
        </p:txBody>
      </p:sp>
      <p:sp>
        <p:nvSpPr>
          <p:cNvPr id="5" name="页脚占位符 4"/>
          <p:cNvSpPr>
            <a:spLocks noGrp="1"/>
          </p:cNvSpPr>
          <p:nvPr>
            <p:ph type="ftr" sz="quarter" idx="3"/>
          </p:nvPr>
        </p:nvSpPr>
        <p:spPr>
          <a:xfrm>
            <a:off x="660399" y="6409690"/>
            <a:ext cx="3657600" cy="274320"/>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灯片编号占位符 5"/>
          <p:cNvSpPr>
            <a:spLocks noGrp="1"/>
          </p:cNvSpPr>
          <p:nvPr>
            <p:ph type="sldNum" sz="quarter" idx="4"/>
          </p:nvPr>
        </p:nvSpPr>
        <p:spPr>
          <a:xfrm>
            <a:off x="7861300" y="6409690"/>
            <a:ext cx="3657600" cy="274320"/>
          </a:xfrm>
          <a:prstGeom prst="rect">
            <a:avLst/>
          </a:prstGeom>
        </p:spPr>
        <p:txBody>
          <a:bodyPr vert="horz" lIns="91440" tIns="45720" rIns="91440" bIns="45720" rtlCol="0" anchor="ctr"/>
          <a:lstStyle>
            <a:lvl1pPr algn="r">
              <a:defRPr sz="1000">
                <a:solidFill>
                  <a:schemeClr val="tx1">
                    <a:tint val="75000"/>
                  </a:schemeClr>
                </a:solidFill>
              </a:defRPr>
            </a:lvl1pPr>
          </a:lstStyle>
          <a:p>
            <a:fld id="{C8BB1146-E542-4D4E-B8E9-6919A11DDD48}"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6" r:id="rId3"/>
    <p:sldLayoutId id="2147483651" r:id="rId4"/>
    <p:sldLayoutId id="2147483654" r:id="rId5"/>
    <p:sldLayoutId id="2147483655" r:id="rId6"/>
    <p:sldLayoutId id="2147483657" r:id="rId7"/>
  </p:sldLayoutIdLst>
  <p:txStyles>
    <p:titleStyle>
      <a:lvl1pPr algn="l" defTabSz="914400" rtl="0" eaLnBrk="1" latinLnBrk="0" hangingPunct="1">
        <a:lnSpc>
          <a:spcPct val="100000"/>
        </a:lnSpc>
        <a:spcBef>
          <a:spcPct val="0"/>
        </a:spcBef>
        <a:buNone/>
        <a:defRPr sz="2800" b="1" kern="1200">
          <a:solidFill>
            <a:srgbClr val="000000"/>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rgbClr val="000000"/>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rgbClr val="000000"/>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rgbClr val="000000"/>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rgbClr val="000000"/>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rgbClr val="000000"/>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userDrawn="1">
          <p15:clr>
            <a:srgbClr val="F26B43"/>
          </p15:clr>
        </p15:guide>
        <p15:guide id="2" pos="7256"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4"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slideLayout" Target="../slideLayouts/slideLayout5.xml"/><Relationship Id="rId1" Type="http://schemas.openxmlformats.org/officeDocument/2006/relationships/tags" Target="../tags/tag7.xml"/><Relationship Id="rId4" Type="http://schemas.openxmlformats.org/officeDocument/2006/relationships/image" Target="../media/image13.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8.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9.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5.xml"/><Relationship Id="rId1" Type="http://schemas.openxmlformats.org/officeDocument/2006/relationships/tags" Target="../tags/tag10.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slideLayout" Target="../slideLayouts/slideLayout5.xml"/><Relationship Id="rId1" Type="http://schemas.openxmlformats.org/officeDocument/2006/relationships/tags" Target="../tags/tag11.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Layout" Target="../slideLayouts/slideLayout5.xml"/><Relationship Id="rId1" Type="http://schemas.openxmlformats.org/officeDocument/2006/relationships/tags" Target="../tags/tag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slideLayout" Target="../slideLayouts/slideLayout5.xml"/><Relationship Id="rId1" Type="http://schemas.openxmlformats.org/officeDocument/2006/relationships/tags" Target="../tags/tag13.xml"/></Relationships>
</file>

<file path=ppt/slides/_rels/slide18.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slideLayout" Target="../slideLayouts/slideLayout5.xml"/><Relationship Id="rId1" Type="http://schemas.openxmlformats.org/officeDocument/2006/relationships/tags" Target="../tags/tag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5.xml"/><Relationship Id="rId1" Type="http://schemas.openxmlformats.org/officeDocument/2006/relationships/tags" Target="../tags/tag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slideLayout" Target="../slideLayouts/slideLayout5.xml"/><Relationship Id="rId1" Type="http://schemas.openxmlformats.org/officeDocument/2006/relationships/tags" Target="../tags/tag4.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5.xml"/><Relationship Id="rId1" Type="http://schemas.openxmlformats.org/officeDocument/2006/relationships/tags" Target="../tags/tag5.xml"/><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slideLayout" Target="../slideLayouts/slideLayout5.xml"/><Relationship Id="rId1" Type="http://schemas.openxmlformats.org/officeDocument/2006/relationships/tags" Target="../tags/tag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792480" y="1635760"/>
            <a:ext cx="8849360" cy="1452880"/>
          </a:xfrm>
        </p:spPr>
        <p:txBody>
          <a:bodyPr>
            <a:normAutofit fontScale="90000"/>
          </a:bodyPr>
          <a:lstStyle/>
          <a:p>
            <a:pPr algn="r">
              <a:lnSpc>
                <a:spcPct val="200000"/>
              </a:lnSpc>
            </a:pPr>
            <a:r>
              <a:rPr lang="zh-CN" altLang="en-US" sz="4400" dirty="0"/>
              <a:t>京味文学的文化根基与审美取向差异</a:t>
            </a:r>
            <a:br>
              <a:rPr lang="en-US" altLang="zh-CN" sz="4400" dirty="0"/>
            </a:br>
            <a:r>
              <a:rPr lang="en-US" altLang="zh-CN" sz="2200" dirty="0"/>
              <a:t>——</a:t>
            </a:r>
            <a:r>
              <a:rPr lang="zh-CN" altLang="en-US" sz="2200" dirty="0"/>
              <a:t>基于老舍与汪曾祺代表作品的情感倾向分析</a:t>
            </a:r>
            <a:endParaRPr lang="en-US" sz="2200" dirty="0"/>
          </a:p>
        </p:txBody>
      </p:sp>
      <p:sp>
        <p:nvSpPr>
          <p:cNvPr id="4" name="文本占位符 3"/>
          <p:cNvSpPr>
            <a:spLocks noGrp="1"/>
          </p:cNvSpPr>
          <p:nvPr>
            <p:ph type="body" idx="1" hasCustomPrompt="1"/>
          </p:nvPr>
        </p:nvSpPr>
        <p:spPr>
          <a:xfrm>
            <a:off x="2115821" y="3921902"/>
            <a:ext cx="4518660" cy="385938"/>
          </a:xfrm>
          <a:solidFill>
            <a:schemeClr val="accent5">
              <a:lumMod val="40000"/>
              <a:lumOff val="60000"/>
            </a:schemeClr>
          </a:solidFill>
        </p:spPr>
        <p:txBody>
          <a:bodyPr>
            <a:normAutofit fontScale="92500" lnSpcReduction="10000"/>
          </a:bodyPr>
          <a:lstStyle/>
          <a:p>
            <a:r>
              <a:rPr lang="zh-CN" altLang="en-US" dirty="0"/>
              <a:t>小组成员：施越杨 王荣崇 阮钰博 任俊杰</a:t>
            </a:r>
            <a:endParaRPr lang="en-US" altLang="zh-CN" dirty="0"/>
          </a:p>
          <a:p>
            <a:endParaRPr lang="en-US" dirty="0"/>
          </a:p>
        </p:txBody>
      </p:sp>
      <p:sp>
        <p:nvSpPr>
          <p:cNvPr id="7" name="文本占位符 6"/>
          <p:cNvSpPr>
            <a:spLocks noGrp="1"/>
          </p:cNvSpPr>
          <p:nvPr>
            <p:ph type="body" sz="quarter" idx="4294967295" hasCustomPrompt="1"/>
          </p:nvPr>
        </p:nvSpPr>
        <p:spPr>
          <a:xfrm>
            <a:off x="2115821" y="4482148"/>
            <a:ext cx="3778250" cy="385938"/>
          </a:xfrm>
        </p:spPr>
        <p:txBody>
          <a:bodyPr>
            <a:normAutofit/>
          </a:bodyPr>
          <a:lstStyle/>
          <a:p>
            <a:pPr marL="0" indent="0">
              <a:buNone/>
            </a:pPr>
            <a:r>
              <a:rPr lang="zh-CN" altLang="en-US" sz="1700" dirty="0">
                <a:latin typeface="宋体" panose="02010600030101010101" pitchFamily="2" charset="-122"/>
                <a:ea typeface="宋体" panose="02010600030101010101" pitchFamily="2" charset="-122"/>
              </a:rPr>
              <a:t> 2025/12/</a:t>
            </a:r>
            <a:r>
              <a:rPr lang="en-US" altLang="zh-CN" sz="1700" dirty="0">
                <a:latin typeface="宋体" panose="02010600030101010101" pitchFamily="2" charset="-122"/>
                <a:ea typeface="宋体" panose="02010600030101010101" pitchFamily="2" charset="-122"/>
              </a:rPr>
              <a:t>5</a:t>
            </a:r>
            <a:endParaRPr lang="en-US" altLang="en-US" sz="1700" dirty="0">
              <a:latin typeface="宋体" panose="02010600030101010101" pitchFamily="2" charset="-122"/>
              <a:ea typeface="宋体" panose="02010600030101010101"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10549E91-4D00-5FED-B911-E49EB2F81C15}"/>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63942" y="1369059"/>
            <a:ext cx="3254058" cy="3207953"/>
          </a:xfrm>
          <a:prstGeom prst="rect">
            <a:avLst/>
          </a:prstGeom>
          <a:noFill/>
          <a:ln>
            <a:noFill/>
          </a:ln>
        </p:spPr>
      </p:pic>
      <p:pic>
        <p:nvPicPr>
          <p:cNvPr id="5" name="图片 4">
            <a:extLst>
              <a:ext uri="{FF2B5EF4-FFF2-40B4-BE49-F238E27FC236}">
                <a16:creationId xmlns:a16="http://schemas.microsoft.com/office/drawing/2014/main" id="{4BD9515E-37CF-D39D-9635-FD2A5D08EC53}"/>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00260" y="1383143"/>
            <a:ext cx="3176966" cy="3207952"/>
          </a:xfrm>
          <a:prstGeom prst="rect">
            <a:avLst/>
          </a:prstGeom>
          <a:noFill/>
          <a:ln>
            <a:noFill/>
          </a:ln>
        </p:spPr>
      </p:pic>
      <p:grpSp>
        <p:nvGrpSpPr>
          <p:cNvPr id="8" name="组合 7">
            <a:extLst>
              <a:ext uri="{FF2B5EF4-FFF2-40B4-BE49-F238E27FC236}">
                <a16:creationId xmlns:a16="http://schemas.microsoft.com/office/drawing/2014/main" id="{5F41A6CA-B9A7-721D-2606-1EC20967353D}"/>
              </a:ext>
            </a:extLst>
          </p:cNvPr>
          <p:cNvGrpSpPr/>
          <p:nvPr/>
        </p:nvGrpSpPr>
        <p:grpSpPr>
          <a:xfrm>
            <a:off x="8183626" y="1452879"/>
            <a:ext cx="2873312" cy="3671638"/>
            <a:chOff x="7973576" y="1900479"/>
            <a:chExt cx="3545324" cy="3538846"/>
          </a:xfrm>
        </p:grpSpPr>
        <p:sp>
          <p:nvSpPr>
            <p:cNvPr id="11" name="Text2">
              <a:extLst>
                <a:ext uri="{FF2B5EF4-FFF2-40B4-BE49-F238E27FC236}">
                  <a16:creationId xmlns:a16="http://schemas.microsoft.com/office/drawing/2014/main" id="{98CCA7AA-BF83-38DA-1EF8-015CB7AD676B}"/>
                </a:ext>
              </a:extLst>
            </p:cNvPr>
            <p:cNvSpPr txBox="1">
              <a:spLocks/>
            </p:cNvSpPr>
            <p:nvPr/>
          </p:nvSpPr>
          <p:spPr>
            <a:xfrm>
              <a:off x="7973576" y="2500512"/>
              <a:ext cx="3545324" cy="2938813"/>
            </a:xfrm>
            <a:prstGeom prst="rect">
              <a:avLst/>
            </a:prstGeom>
            <a:noFill/>
            <a:ln>
              <a:noFill/>
            </a:ln>
          </p:spPr>
          <p:txBody>
            <a:bodyPr wrap="square" lIns="91440" tIns="45720" rIns="91440" bIns="45720" anchor="t" anchorCtr="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600" b="1" dirty="0">
                  <a:latin typeface="宋体" panose="02010600030101010101" pitchFamily="2" charset="-122"/>
                  <a:ea typeface="宋体" panose="02010600030101010101" pitchFamily="2" charset="-122"/>
                </a:rPr>
                <a:t>老舍作品情感分布:</a:t>
              </a:r>
              <a:endParaRPr lang="en-US" altLang="zh-CN" sz="1600" b="1" dirty="0">
                <a:latin typeface="宋体" panose="02010600030101010101" pitchFamily="2" charset="-122"/>
                <a:ea typeface="宋体" panose="02010600030101010101" pitchFamily="2" charset="-122"/>
              </a:endParaRPr>
            </a:p>
            <a:p>
              <a:pPr>
                <a:lnSpc>
                  <a:spcPct val="150000"/>
                </a:lnSpc>
              </a:pPr>
              <a:r>
                <a:rPr lang="zh-CN" altLang="en-US" sz="1600" b="1" dirty="0">
                  <a:latin typeface="宋体" panose="02010600030101010101" pitchFamily="2" charset="-122"/>
                  <a:ea typeface="宋体" panose="02010600030101010101" pitchFamily="2" charset="-122"/>
                </a:rPr>
                <a:t>积极478段(47.8%), 中性206段(20.6%), 消极316段(31.6%)</a:t>
              </a:r>
            </a:p>
            <a:p>
              <a:pPr>
                <a:lnSpc>
                  <a:spcPct val="150000"/>
                </a:lnSpc>
              </a:pPr>
              <a:r>
                <a:rPr lang="zh-CN" altLang="en-US" sz="1600" b="1" dirty="0">
                  <a:latin typeface="宋体" panose="02010600030101010101" pitchFamily="2" charset="-122"/>
                  <a:ea typeface="宋体" panose="02010600030101010101" pitchFamily="2" charset="-122"/>
                </a:rPr>
                <a:t>汪曾祺作品情感分布: </a:t>
              </a:r>
              <a:endParaRPr lang="en-US" altLang="zh-CN" sz="1600" b="1" dirty="0">
                <a:latin typeface="宋体" panose="02010600030101010101" pitchFamily="2" charset="-122"/>
                <a:ea typeface="宋体" panose="02010600030101010101" pitchFamily="2" charset="-122"/>
              </a:endParaRPr>
            </a:p>
            <a:p>
              <a:pPr>
                <a:lnSpc>
                  <a:spcPct val="150000"/>
                </a:lnSpc>
              </a:pPr>
              <a:r>
                <a:rPr lang="zh-CN" altLang="en-US" sz="1600" b="1" dirty="0">
                  <a:latin typeface="宋体" panose="02010600030101010101" pitchFamily="2" charset="-122"/>
                  <a:ea typeface="宋体" panose="02010600030101010101" pitchFamily="2" charset="-122"/>
                </a:rPr>
                <a:t>积极410段(41.0%), 中性268 段(26.8%), 消极322段(32.2%)</a:t>
              </a:r>
            </a:p>
          </p:txBody>
        </p:sp>
        <p:sp>
          <p:nvSpPr>
            <p:cNvPr id="14" name="Bullet2">
              <a:extLst>
                <a:ext uri="{FF2B5EF4-FFF2-40B4-BE49-F238E27FC236}">
                  <a16:creationId xmlns:a16="http://schemas.microsoft.com/office/drawing/2014/main" id="{A4B29030-E79F-AE82-26A9-68EBE731DDC2}"/>
                </a:ext>
              </a:extLst>
            </p:cNvPr>
            <p:cNvSpPr>
              <a:spLocks/>
            </p:cNvSpPr>
            <p:nvPr/>
          </p:nvSpPr>
          <p:spPr>
            <a:xfrm>
              <a:off x="7973576" y="1900479"/>
              <a:ext cx="3545324" cy="458005"/>
            </a:xfrm>
            <a:custGeom>
              <a:avLst/>
              <a:gdLst>
                <a:gd name="connsiteX0" fmla="*/ 206123 w 5139850"/>
                <a:gd name="connsiteY0" fmla="*/ 0 h 792000"/>
                <a:gd name="connsiteX1" fmla="*/ 552019 w 5139850"/>
                <a:gd name="connsiteY1" fmla="*/ 0 h 792000"/>
                <a:gd name="connsiteX2" fmla="*/ 585878 w 5139850"/>
                <a:gd name="connsiteY2" fmla="*/ 0 h 792000"/>
                <a:gd name="connsiteX3" fmla="*/ 4553972 w 5139850"/>
                <a:gd name="connsiteY3" fmla="*/ 0 h 792000"/>
                <a:gd name="connsiteX4" fmla="*/ 4603319 w 5139850"/>
                <a:gd name="connsiteY4" fmla="*/ 0 h 792000"/>
                <a:gd name="connsiteX5" fmla="*/ 4933727 w 5139850"/>
                <a:gd name="connsiteY5" fmla="*/ 0 h 792000"/>
                <a:gd name="connsiteX6" fmla="*/ 5028700 w 5139850"/>
                <a:gd name="connsiteY6" fmla="*/ 94946 h 792000"/>
                <a:gd name="connsiteX7" fmla="*/ 5044931 w 5139850"/>
                <a:gd name="connsiteY7" fmla="*/ 111177 h 792000"/>
                <a:gd name="connsiteX8" fmla="*/ 5044904 w 5139850"/>
                <a:gd name="connsiteY8" fmla="*/ 111177 h 792000"/>
                <a:gd name="connsiteX9" fmla="*/ 5139850 w 5139850"/>
                <a:gd name="connsiteY9" fmla="*/ 206123 h 792000"/>
                <a:gd name="connsiteX10" fmla="*/ 5139850 w 5139850"/>
                <a:gd name="connsiteY10" fmla="*/ 585878 h 792000"/>
                <a:gd name="connsiteX11" fmla="*/ 5044904 w 5139850"/>
                <a:gd name="connsiteY11" fmla="*/ 680824 h 792000"/>
                <a:gd name="connsiteX12" fmla="*/ 5028673 w 5139850"/>
                <a:gd name="connsiteY12" fmla="*/ 697055 h 792000"/>
                <a:gd name="connsiteX13" fmla="*/ 4933727 w 5139850"/>
                <a:gd name="connsiteY13" fmla="*/ 792000 h 792000"/>
                <a:gd name="connsiteX14" fmla="*/ 4553972 w 5139850"/>
                <a:gd name="connsiteY14" fmla="*/ 792000 h 792000"/>
                <a:gd name="connsiteX15" fmla="*/ 4553970 w 5139850"/>
                <a:gd name="connsiteY15" fmla="*/ 792000 h 792000"/>
                <a:gd name="connsiteX16" fmla="*/ 585879 w 5139850"/>
                <a:gd name="connsiteY16" fmla="*/ 792000 h 792000"/>
                <a:gd name="connsiteX17" fmla="*/ 585878 w 5139850"/>
                <a:gd name="connsiteY17" fmla="*/ 792000 h 792000"/>
                <a:gd name="connsiteX18" fmla="*/ 206123 w 5139850"/>
                <a:gd name="connsiteY18" fmla="*/ 792000 h 792000"/>
                <a:gd name="connsiteX19" fmla="*/ 111177 w 5139850"/>
                <a:gd name="connsiteY19" fmla="*/ 697055 h 792000"/>
                <a:gd name="connsiteX20" fmla="*/ 94946 w 5139850"/>
                <a:gd name="connsiteY20" fmla="*/ 680824 h 792000"/>
                <a:gd name="connsiteX21" fmla="*/ 0 w 5139850"/>
                <a:gd name="connsiteY21" fmla="*/ 585878 h 792000"/>
                <a:gd name="connsiteX22" fmla="*/ 0 w 5139850"/>
                <a:gd name="connsiteY22" fmla="*/ 206123 h 792000"/>
                <a:gd name="connsiteX23" fmla="*/ 94946 w 5139850"/>
                <a:gd name="connsiteY23" fmla="*/ 111177 h 792000"/>
                <a:gd name="connsiteX24" fmla="*/ 111177 w 5139850"/>
                <a:gd name="connsiteY24" fmla="*/ 94946 h 792000"/>
                <a:gd name="connsiteX25" fmla="*/ 206123 w 5139850"/>
                <a:gd name="connsiteY25" fmla="*/ 0 h 7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139850" h="792000">
                  <a:moveTo>
                    <a:pt x="206123" y="0"/>
                  </a:moveTo>
                  <a:lnTo>
                    <a:pt x="552019" y="0"/>
                  </a:lnTo>
                  <a:lnTo>
                    <a:pt x="585878" y="0"/>
                  </a:lnTo>
                  <a:lnTo>
                    <a:pt x="4553972" y="0"/>
                  </a:lnTo>
                  <a:lnTo>
                    <a:pt x="4603319" y="0"/>
                  </a:lnTo>
                  <a:lnTo>
                    <a:pt x="4933727" y="0"/>
                  </a:lnTo>
                  <a:cubicBezTo>
                    <a:pt x="4986176" y="0"/>
                    <a:pt x="5028673" y="42497"/>
                    <a:pt x="5028700" y="94946"/>
                  </a:cubicBezTo>
                  <a:cubicBezTo>
                    <a:pt x="5028700" y="103911"/>
                    <a:pt x="5035966" y="111177"/>
                    <a:pt x="5044931" y="111177"/>
                  </a:cubicBezTo>
                  <a:lnTo>
                    <a:pt x="5044904" y="111177"/>
                  </a:lnTo>
                  <a:cubicBezTo>
                    <a:pt x="5097353" y="111177"/>
                    <a:pt x="5139850" y="153701"/>
                    <a:pt x="5139850" y="206123"/>
                  </a:cubicBezTo>
                  <a:lnTo>
                    <a:pt x="5139850" y="585878"/>
                  </a:lnTo>
                  <a:cubicBezTo>
                    <a:pt x="5139850" y="638327"/>
                    <a:pt x="5097325" y="680824"/>
                    <a:pt x="5044904" y="680824"/>
                  </a:cubicBezTo>
                  <a:cubicBezTo>
                    <a:pt x="5035938" y="680824"/>
                    <a:pt x="5028673" y="688089"/>
                    <a:pt x="5028673" y="697055"/>
                  </a:cubicBezTo>
                  <a:cubicBezTo>
                    <a:pt x="5028673" y="749504"/>
                    <a:pt x="4986149" y="792000"/>
                    <a:pt x="4933727" y="792000"/>
                  </a:cubicBezTo>
                  <a:lnTo>
                    <a:pt x="4553972" y="792000"/>
                  </a:lnTo>
                  <a:lnTo>
                    <a:pt x="4553970" y="792000"/>
                  </a:lnTo>
                  <a:lnTo>
                    <a:pt x="585879" y="792000"/>
                  </a:lnTo>
                  <a:lnTo>
                    <a:pt x="585878" y="792000"/>
                  </a:lnTo>
                  <a:lnTo>
                    <a:pt x="206123" y="792000"/>
                  </a:lnTo>
                  <a:cubicBezTo>
                    <a:pt x="153673" y="792000"/>
                    <a:pt x="111177" y="749476"/>
                    <a:pt x="111177" y="697055"/>
                  </a:cubicBezTo>
                  <a:cubicBezTo>
                    <a:pt x="111177" y="688089"/>
                    <a:pt x="103911" y="680824"/>
                    <a:pt x="94946" y="680824"/>
                  </a:cubicBezTo>
                  <a:cubicBezTo>
                    <a:pt x="42497" y="680824"/>
                    <a:pt x="0" y="638300"/>
                    <a:pt x="0" y="585878"/>
                  </a:cubicBezTo>
                  <a:lnTo>
                    <a:pt x="0" y="206123"/>
                  </a:lnTo>
                  <a:cubicBezTo>
                    <a:pt x="0" y="153701"/>
                    <a:pt x="42497" y="111177"/>
                    <a:pt x="94946" y="111177"/>
                  </a:cubicBezTo>
                  <a:cubicBezTo>
                    <a:pt x="103911" y="111177"/>
                    <a:pt x="111177" y="103911"/>
                    <a:pt x="111177" y="94946"/>
                  </a:cubicBezTo>
                  <a:cubicBezTo>
                    <a:pt x="111177" y="42497"/>
                    <a:pt x="153701" y="0"/>
                    <a:pt x="206123" y="0"/>
                  </a:cubicBezTo>
                  <a:close/>
                </a:path>
              </a:pathLst>
            </a:custGeom>
            <a:solidFill>
              <a:schemeClr val="accent1">
                <a:alpha val="15000"/>
              </a:schemeClr>
            </a:solidFill>
            <a:ln w="6350" cap="rnd">
              <a:solidFill>
                <a:schemeClr val="accent1">
                  <a:alpha val="50000"/>
                </a:schemeClr>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r>
                <a:rPr lang="zh-CN" altLang="en-US" sz="2400" b="1" dirty="0">
                  <a:solidFill>
                    <a:schemeClr val="tx1">
                      <a:lumMod val="95000"/>
                      <a:lumOff val="5000"/>
                    </a:schemeClr>
                  </a:solidFill>
                  <a:latin typeface="宋体" panose="02010600030101010101" pitchFamily="2" charset="-122"/>
                  <a:ea typeface="宋体" panose="02010600030101010101" pitchFamily="2" charset="-122"/>
                </a:rPr>
                <a:t>情感分布详情</a:t>
              </a:r>
            </a:p>
          </p:txBody>
        </p:sp>
      </p:grpSp>
    </p:spTree>
    <p:custDataLst>
      <p:tags r:id="rId1"/>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a:extLst>
              <a:ext uri="{FF2B5EF4-FFF2-40B4-BE49-F238E27FC236}">
                <a16:creationId xmlns:a16="http://schemas.microsoft.com/office/drawing/2014/main" id="{5F41A6CA-B9A7-721D-2606-1EC20967353D}"/>
              </a:ext>
            </a:extLst>
          </p:cNvPr>
          <p:cNvGrpSpPr/>
          <p:nvPr/>
        </p:nvGrpSpPr>
        <p:grpSpPr>
          <a:xfrm>
            <a:off x="1404048" y="1475566"/>
            <a:ext cx="3756660" cy="3906868"/>
            <a:chOff x="7280557" y="1902761"/>
            <a:chExt cx="4635270" cy="3765569"/>
          </a:xfrm>
        </p:grpSpPr>
        <p:sp>
          <p:nvSpPr>
            <p:cNvPr id="11" name="Text2">
              <a:extLst>
                <a:ext uri="{FF2B5EF4-FFF2-40B4-BE49-F238E27FC236}">
                  <a16:creationId xmlns:a16="http://schemas.microsoft.com/office/drawing/2014/main" id="{98CCA7AA-BF83-38DA-1EF8-015CB7AD676B}"/>
                </a:ext>
              </a:extLst>
            </p:cNvPr>
            <p:cNvSpPr txBox="1">
              <a:spLocks/>
            </p:cNvSpPr>
            <p:nvPr/>
          </p:nvSpPr>
          <p:spPr>
            <a:xfrm>
              <a:off x="7280557" y="2729517"/>
              <a:ext cx="4534980" cy="2938813"/>
            </a:xfrm>
            <a:prstGeom prst="rect">
              <a:avLst/>
            </a:prstGeom>
            <a:noFill/>
            <a:ln>
              <a:noFill/>
            </a:ln>
          </p:spPr>
          <p:txBody>
            <a:bodyPr wrap="square" lIns="91440" tIns="45720" rIns="91440" bIns="45720" anchor="t" anchorCtr="0">
              <a:normAutofit fontScale="92500" lnSpcReduction="10000"/>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216000">
                <a:lnSpc>
                  <a:spcPct val="150000"/>
                </a:lnSpc>
              </a:pPr>
              <a:r>
                <a:rPr lang="zh-CN" altLang="en-US" sz="1600" b="1" dirty="0">
                  <a:latin typeface="宋体" panose="02010600030101010101" pitchFamily="2" charset="-122"/>
                  <a:ea typeface="宋体" panose="02010600030101010101" pitchFamily="2" charset="-122"/>
                </a:rPr>
                <a:t>老舍作品的积极情感占比最高</a:t>
              </a:r>
              <a:r>
                <a:rPr lang="en-US" altLang="zh-CN" sz="1600" b="1" dirty="0">
                  <a:latin typeface="宋体" panose="02010600030101010101" pitchFamily="2" charset="-122"/>
                  <a:ea typeface="宋体" panose="02010600030101010101" pitchFamily="2" charset="-122"/>
                </a:rPr>
                <a:t>(47.8%)</a:t>
              </a:r>
              <a:r>
                <a:rPr lang="zh-CN" altLang="en-US" sz="1600" b="1" dirty="0">
                  <a:latin typeface="宋体" panose="02010600030101010101" pitchFamily="2" charset="-122"/>
                  <a:ea typeface="宋体" panose="02010600030101010101" pitchFamily="2" charset="-122"/>
                </a:rPr>
                <a:t>，显著高于消极情感（</a:t>
              </a:r>
              <a:r>
                <a:rPr lang="en-US" altLang="zh-CN" sz="1600" b="1" dirty="0">
                  <a:latin typeface="宋体" panose="02010600030101010101" pitchFamily="2" charset="-122"/>
                  <a:ea typeface="宋体" panose="02010600030101010101" pitchFamily="2" charset="-122"/>
                </a:rPr>
                <a:t>31.6%</a:t>
              </a:r>
              <a:r>
                <a:rPr lang="zh-CN" altLang="en-US" sz="1600" b="1" dirty="0">
                  <a:latin typeface="宋体" panose="02010600030101010101" pitchFamily="2" charset="-122"/>
                  <a:ea typeface="宋体" panose="02010600030101010101" pitchFamily="2" charset="-122"/>
                </a:rPr>
                <a:t>）。这表明老舍的文本并非单一的灰色调。他的“京味”中充满了生动的市井幽默、犀利的讽刺、以及底层人物在艰难中迸发的顽强生命力。这种“积极”是扎根于俗世生活的、带有苦中作乐色彩的活力。其情感结构是积极、消极、中立三者势均力敌，但积极面略占上风，构成了一种张力十足的悲喜剧风格。</a:t>
              </a:r>
            </a:p>
          </p:txBody>
        </p:sp>
        <p:sp>
          <p:nvSpPr>
            <p:cNvPr id="14" name="Bullet2">
              <a:extLst>
                <a:ext uri="{FF2B5EF4-FFF2-40B4-BE49-F238E27FC236}">
                  <a16:creationId xmlns:a16="http://schemas.microsoft.com/office/drawing/2014/main" id="{A4B29030-E79F-AE82-26A9-68EBE731DDC2}"/>
                </a:ext>
              </a:extLst>
            </p:cNvPr>
            <p:cNvSpPr>
              <a:spLocks/>
            </p:cNvSpPr>
            <p:nvPr/>
          </p:nvSpPr>
          <p:spPr>
            <a:xfrm>
              <a:off x="7380847" y="1902761"/>
              <a:ext cx="4534980" cy="732160"/>
            </a:xfrm>
            <a:custGeom>
              <a:avLst/>
              <a:gdLst>
                <a:gd name="connsiteX0" fmla="*/ 206123 w 5139850"/>
                <a:gd name="connsiteY0" fmla="*/ 0 h 792000"/>
                <a:gd name="connsiteX1" fmla="*/ 552019 w 5139850"/>
                <a:gd name="connsiteY1" fmla="*/ 0 h 792000"/>
                <a:gd name="connsiteX2" fmla="*/ 585878 w 5139850"/>
                <a:gd name="connsiteY2" fmla="*/ 0 h 792000"/>
                <a:gd name="connsiteX3" fmla="*/ 4553972 w 5139850"/>
                <a:gd name="connsiteY3" fmla="*/ 0 h 792000"/>
                <a:gd name="connsiteX4" fmla="*/ 4603319 w 5139850"/>
                <a:gd name="connsiteY4" fmla="*/ 0 h 792000"/>
                <a:gd name="connsiteX5" fmla="*/ 4933727 w 5139850"/>
                <a:gd name="connsiteY5" fmla="*/ 0 h 792000"/>
                <a:gd name="connsiteX6" fmla="*/ 5028700 w 5139850"/>
                <a:gd name="connsiteY6" fmla="*/ 94946 h 792000"/>
                <a:gd name="connsiteX7" fmla="*/ 5044931 w 5139850"/>
                <a:gd name="connsiteY7" fmla="*/ 111177 h 792000"/>
                <a:gd name="connsiteX8" fmla="*/ 5044904 w 5139850"/>
                <a:gd name="connsiteY8" fmla="*/ 111177 h 792000"/>
                <a:gd name="connsiteX9" fmla="*/ 5139850 w 5139850"/>
                <a:gd name="connsiteY9" fmla="*/ 206123 h 792000"/>
                <a:gd name="connsiteX10" fmla="*/ 5139850 w 5139850"/>
                <a:gd name="connsiteY10" fmla="*/ 585878 h 792000"/>
                <a:gd name="connsiteX11" fmla="*/ 5044904 w 5139850"/>
                <a:gd name="connsiteY11" fmla="*/ 680824 h 792000"/>
                <a:gd name="connsiteX12" fmla="*/ 5028673 w 5139850"/>
                <a:gd name="connsiteY12" fmla="*/ 697055 h 792000"/>
                <a:gd name="connsiteX13" fmla="*/ 4933727 w 5139850"/>
                <a:gd name="connsiteY13" fmla="*/ 792000 h 792000"/>
                <a:gd name="connsiteX14" fmla="*/ 4553972 w 5139850"/>
                <a:gd name="connsiteY14" fmla="*/ 792000 h 792000"/>
                <a:gd name="connsiteX15" fmla="*/ 4553970 w 5139850"/>
                <a:gd name="connsiteY15" fmla="*/ 792000 h 792000"/>
                <a:gd name="connsiteX16" fmla="*/ 585879 w 5139850"/>
                <a:gd name="connsiteY16" fmla="*/ 792000 h 792000"/>
                <a:gd name="connsiteX17" fmla="*/ 585878 w 5139850"/>
                <a:gd name="connsiteY17" fmla="*/ 792000 h 792000"/>
                <a:gd name="connsiteX18" fmla="*/ 206123 w 5139850"/>
                <a:gd name="connsiteY18" fmla="*/ 792000 h 792000"/>
                <a:gd name="connsiteX19" fmla="*/ 111177 w 5139850"/>
                <a:gd name="connsiteY19" fmla="*/ 697055 h 792000"/>
                <a:gd name="connsiteX20" fmla="*/ 94946 w 5139850"/>
                <a:gd name="connsiteY20" fmla="*/ 680824 h 792000"/>
                <a:gd name="connsiteX21" fmla="*/ 0 w 5139850"/>
                <a:gd name="connsiteY21" fmla="*/ 585878 h 792000"/>
                <a:gd name="connsiteX22" fmla="*/ 0 w 5139850"/>
                <a:gd name="connsiteY22" fmla="*/ 206123 h 792000"/>
                <a:gd name="connsiteX23" fmla="*/ 94946 w 5139850"/>
                <a:gd name="connsiteY23" fmla="*/ 111177 h 792000"/>
                <a:gd name="connsiteX24" fmla="*/ 111177 w 5139850"/>
                <a:gd name="connsiteY24" fmla="*/ 94946 h 792000"/>
                <a:gd name="connsiteX25" fmla="*/ 206123 w 5139850"/>
                <a:gd name="connsiteY25" fmla="*/ 0 h 7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139850" h="792000">
                  <a:moveTo>
                    <a:pt x="206123" y="0"/>
                  </a:moveTo>
                  <a:lnTo>
                    <a:pt x="552019" y="0"/>
                  </a:lnTo>
                  <a:lnTo>
                    <a:pt x="585878" y="0"/>
                  </a:lnTo>
                  <a:lnTo>
                    <a:pt x="4553972" y="0"/>
                  </a:lnTo>
                  <a:lnTo>
                    <a:pt x="4603319" y="0"/>
                  </a:lnTo>
                  <a:lnTo>
                    <a:pt x="4933727" y="0"/>
                  </a:lnTo>
                  <a:cubicBezTo>
                    <a:pt x="4986176" y="0"/>
                    <a:pt x="5028673" y="42497"/>
                    <a:pt x="5028700" y="94946"/>
                  </a:cubicBezTo>
                  <a:cubicBezTo>
                    <a:pt x="5028700" y="103911"/>
                    <a:pt x="5035966" y="111177"/>
                    <a:pt x="5044931" y="111177"/>
                  </a:cubicBezTo>
                  <a:lnTo>
                    <a:pt x="5044904" y="111177"/>
                  </a:lnTo>
                  <a:cubicBezTo>
                    <a:pt x="5097353" y="111177"/>
                    <a:pt x="5139850" y="153701"/>
                    <a:pt x="5139850" y="206123"/>
                  </a:cubicBezTo>
                  <a:lnTo>
                    <a:pt x="5139850" y="585878"/>
                  </a:lnTo>
                  <a:cubicBezTo>
                    <a:pt x="5139850" y="638327"/>
                    <a:pt x="5097325" y="680824"/>
                    <a:pt x="5044904" y="680824"/>
                  </a:cubicBezTo>
                  <a:cubicBezTo>
                    <a:pt x="5035938" y="680824"/>
                    <a:pt x="5028673" y="688089"/>
                    <a:pt x="5028673" y="697055"/>
                  </a:cubicBezTo>
                  <a:cubicBezTo>
                    <a:pt x="5028673" y="749504"/>
                    <a:pt x="4986149" y="792000"/>
                    <a:pt x="4933727" y="792000"/>
                  </a:cubicBezTo>
                  <a:lnTo>
                    <a:pt x="4553972" y="792000"/>
                  </a:lnTo>
                  <a:lnTo>
                    <a:pt x="4553970" y="792000"/>
                  </a:lnTo>
                  <a:lnTo>
                    <a:pt x="585879" y="792000"/>
                  </a:lnTo>
                  <a:lnTo>
                    <a:pt x="585878" y="792000"/>
                  </a:lnTo>
                  <a:lnTo>
                    <a:pt x="206123" y="792000"/>
                  </a:lnTo>
                  <a:cubicBezTo>
                    <a:pt x="153673" y="792000"/>
                    <a:pt x="111177" y="749476"/>
                    <a:pt x="111177" y="697055"/>
                  </a:cubicBezTo>
                  <a:cubicBezTo>
                    <a:pt x="111177" y="688089"/>
                    <a:pt x="103911" y="680824"/>
                    <a:pt x="94946" y="680824"/>
                  </a:cubicBezTo>
                  <a:cubicBezTo>
                    <a:pt x="42497" y="680824"/>
                    <a:pt x="0" y="638300"/>
                    <a:pt x="0" y="585878"/>
                  </a:cubicBezTo>
                  <a:lnTo>
                    <a:pt x="0" y="206123"/>
                  </a:lnTo>
                  <a:cubicBezTo>
                    <a:pt x="0" y="153701"/>
                    <a:pt x="42497" y="111177"/>
                    <a:pt x="94946" y="111177"/>
                  </a:cubicBezTo>
                  <a:cubicBezTo>
                    <a:pt x="103911" y="111177"/>
                    <a:pt x="111177" y="103911"/>
                    <a:pt x="111177" y="94946"/>
                  </a:cubicBezTo>
                  <a:cubicBezTo>
                    <a:pt x="111177" y="42497"/>
                    <a:pt x="153701" y="0"/>
                    <a:pt x="206123" y="0"/>
                  </a:cubicBezTo>
                  <a:close/>
                </a:path>
              </a:pathLst>
            </a:custGeom>
            <a:solidFill>
              <a:schemeClr val="accent1">
                <a:alpha val="15000"/>
              </a:schemeClr>
            </a:solidFill>
            <a:ln w="6350" cap="rnd">
              <a:solidFill>
                <a:schemeClr val="accent1">
                  <a:alpha val="50000"/>
                </a:schemeClr>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77500" lnSpcReduction="20000"/>
            </a:bodyPr>
            <a:lstStyle/>
            <a:p>
              <a:endParaRPr lang="en-US" altLang="zh-CN" sz="2400" b="1" dirty="0">
                <a:solidFill>
                  <a:schemeClr val="tx1">
                    <a:lumMod val="95000"/>
                    <a:lumOff val="5000"/>
                  </a:schemeClr>
                </a:solidFill>
                <a:latin typeface="宋体" panose="02010600030101010101" pitchFamily="2" charset="-122"/>
                <a:ea typeface="宋体" panose="02010600030101010101" pitchFamily="2" charset="-122"/>
              </a:endParaRPr>
            </a:p>
            <a:p>
              <a:r>
                <a:rPr lang="zh-CN" altLang="en-US" sz="2400" b="1" dirty="0">
                  <a:solidFill>
                    <a:schemeClr val="tx1">
                      <a:lumMod val="95000"/>
                      <a:lumOff val="5000"/>
                    </a:schemeClr>
                  </a:solidFill>
                  <a:latin typeface="宋体" panose="02010600030101010101" pitchFamily="2" charset="-122"/>
                  <a:ea typeface="宋体" panose="02010600030101010101" pitchFamily="2" charset="-122"/>
                </a:rPr>
                <a:t>老舍：积极为主导的复杂悲喜剧</a:t>
              </a:r>
            </a:p>
            <a:p>
              <a:endParaRPr lang="zh-CN" altLang="en-US" sz="2400" b="1" dirty="0">
                <a:solidFill>
                  <a:schemeClr val="tx1">
                    <a:lumMod val="95000"/>
                    <a:lumOff val="5000"/>
                  </a:schemeClr>
                </a:solidFill>
                <a:latin typeface="宋体" panose="02010600030101010101" pitchFamily="2" charset="-122"/>
                <a:ea typeface="宋体" panose="02010600030101010101" pitchFamily="2" charset="-122"/>
              </a:endParaRPr>
            </a:p>
          </p:txBody>
        </p:sp>
      </p:grpSp>
      <p:sp>
        <p:nvSpPr>
          <p:cNvPr id="2" name="标题 4294967294">
            <a:extLst>
              <a:ext uri="{FF2B5EF4-FFF2-40B4-BE49-F238E27FC236}">
                <a16:creationId xmlns:a16="http://schemas.microsoft.com/office/drawing/2014/main" id="{CF8BC079-50C8-A070-F4BC-72A3D99B730B}"/>
              </a:ext>
            </a:extLst>
          </p:cNvPr>
          <p:cNvSpPr>
            <a:spLocks noGrp="1"/>
          </p:cNvSpPr>
          <p:nvPr>
            <p:ph type="title" hasCustomPrompt="1"/>
          </p:nvPr>
        </p:nvSpPr>
        <p:spPr>
          <a:xfrm>
            <a:off x="660400" y="0"/>
            <a:ext cx="10858500" cy="1028700"/>
          </a:xfrm>
        </p:spPr>
        <p:txBody>
          <a:bodyPr/>
          <a:lstStyle/>
          <a:p>
            <a:r>
              <a:rPr lang="zh-CN" altLang="en-US" dirty="0"/>
              <a:t>表达方式</a:t>
            </a:r>
          </a:p>
        </p:txBody>
      </p:sp>
      <p:sp>
        <p:nvSpPr>
          <p:cNvPr id="5" name="Bullet2">
            <a:extLst>
              <a:ext uri="{FF2B5EF4-FFF2-40B4-BE49-F238E27FC236}">
                <a16:creationId xmlns:a16="http://schemas.microsoft.com/office/drawing/2014/main" id="{6C5BDF1C-468C-A160-145B-27739B4F52F4}"/>
              </a:ext>
            </a:extLst>
          </p:cNvPr>
          <p:cNvSpPr>
            <a:spLocks/>
          </p:cNvSpPr>
          <p:nvPr/>
        </p:nvSpPr>
        <p:spPr>
          <a:xfrm>
            <a:off x="6238240" y="1475566"/>
            <a:ext cx="4013200" cy="759634"/>
          </a:xfrm>
          <a:custGeom>
            <a:avLst/>
            <a:gdLst>
              <a:gd name="connsiteX0" fmla="*/ 206123 w 5139850"/>
              <a:gd name="connsiteY0" fmla="*/ 0 h 792000"/>
              <a:gd name="connsiteX1" fmla="*/ 552019 w 5139850"/>
              <a:gd name="connsiteY1" fmla="*/ 0 h 792000"/>
              <a:gd name="connsiteX2" fmla="*/ 585878 w 5139850"/>
              <a:gd name="connsiteY2" fmla="*/ 0 h 792000"/>
              <a:gd name="connsiteX3" fmla="*/ 4553972 w 5139850"/>
              <a:gd name="connsiteY3" fmla="*/ 0 h 792000"/>
              <a:gd name="connsiteX4" fmla="*/ 4603319 w 5139850"/>
              <a:gd name="connsiteY4" fmla="*/ 0 h 792000"/>
              <a:gd name="connsiteX5" fmla="*/ 4933727 w 5139850"/>
              <a:gd name="connsiteY5" fmla="*/ 0 h 792000"/>
              <a:gd name="connsiteX6" fmla="*/ 5028700 w 5139850"/>
              <a:gd name="connsiteY6" fmla="*/ 94946 h 792000"/>
              <a:gd name="connsiteX7" fmla="*/ 5044931 w 5139850"/>
              <a:gd name="connsiteY7" fmla="*/ 111177 h 792000"/>
              <a:gd name="connsiteX8" fmla="*/ 5044904 w 5139850"/>
              <a:gd name="connsiteY8" fmla="*/ 111177 h 792000"/>
              <a:gd name="connsiteX9" fmla="*/ 5139850 w 5139850"/>
              <a:gd name="connsiteY9" fmla="*/ 206123 h 792000"/>
              <a:gd name="connsiteX10" fmla="*/ 5139850 w 5139850"/>
              <a:gd name="connsiteY10" fmla="*/ 585878 h 792000"/>
              <a:gd name="connsiteX11" fmla="*/ 5044904 w 5139850"/>
              <a:gd name="connsiteY11" fmla="*/ 680824 h 792000"/>
              <a:gd name="connsiteX12" fmla="*/ 5028673 w 5139850"/>
              <a:gd name="connsiteY12" fmla="*/ 697055 h 792000"/>
              <a:gd name="connsiteX13" fmla="*/ 4933727 w 5139850"/>
              <a:gd name="connsiteY13" fmla="*/ 792000 h 792000"/>
              <a:gd name="connsiteX14" fmla="*/ 4553972 w 5139850"/>
              <a:gd name="connsiteY14" fmla="*/ 792000 h 792000"/>
              <a:gd name="connsiteX15" fmla="*/ 4553970 w 5139850"/>
              <a:gd name="connsiteY15" fmla="*/ 792000 h 792000"/>
              <a:gd name="connsiteX16" fmla="*/ 585879 w 5139850"/>
              <a:gd name="connsiteY16" fmla="*/ 792000 h 792000"/>
              <a:gd name="connsiteX17" fmla="*/ 585878 w 5139850"/>
              <a:gd name="connsiteY17" fmla="*/ 792000 h 792000"/>
              <a:gd name="connsiteX18" fmla="*/ 206123 w 5139850"/>
              <a:gd name="connsiteY18" fmla="*/ 792000 h 792000"/>
              <a:gd name="connsiteX19" fmla="*/ 111177 w 5139850"/>
              <a:gd name="connsiteY19" fmla="*/ 697055 h 792000"/>
              <a:gd name="connsiteX20" fmla="*/ 94946 w 5139850"/>
              <a:gd name="connsiteY20" fmla="*/ 680824 h 792000"/>
              <a:gd name="connsiteX21" fmla="*/ 0 w 5139850"/>
              <a:gd name="connsiteY21" fmla="*/ 585878 h 792000"/>
              <a:gd name="connsiteX22" fmla="*/ 0 w 5139850"/>
              <a:gd name="connsiteY22" fmla="*/ 206123 h 792000"/>
              <a:gd name="connsiteX23" fmla="*/ 94946 w 5139850"/>
              <a:gd name="connsiteY23" fmla="*/ 111177 h 792000"/>
              <a:gd name="connsiteX24" fmla="*/ 111177 w 5139850"/>
              <a:gd name="connsiteY24" fmla="*/ 94946 h 792000"/>
              <a:gd name="connsiteX25" fmla="*/ 206123 w 5139850"/>
              <a:gd name="connsiteY25" fmla="*/ 0 h 7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139850" h="792000">
                <a:moveTo>
                  <a:pt x="206123" y="0"/>
                </a:moveTo>
                <a:lnTo>
                  <a:pt x="552019" y="0"/>
                </a:lnTo>
                <a:lnTo>
                  <a:pt x="585878" y="0"/>
                </a:lnTo>
                <a:lnTo>
                  <a:pt x="4553972" y="0"/>
                </a:lnTo>
                <a:lnTo>
                  <a:pt x="4603319" y="0"/>
                </a:lnTo>
                <a:lnTo>
                  <a:pt x="4933727" y="0"/>
                </a:lnTo>
                <a:cubicBezTo>
                  <a:pt x="4986176" y="0"/>
                  <a:pt x="5028673" y="42497"/>
                  <a:pt x="5028700" y="94946"/>
                </a:cubicBezTo>
                <a:cubicBezTo>
                  <a:pt x="5028700" y="103911"/>
                  <a:pt x="5035966" y="111177"/>
                  <a:pt x="5044931" y="111177"/>
                </a:cubicBezTo>
                <a:lnTo>
                  <a:pt x="5044904" y="111177"/>
                </a:lnTo>
                <a:cubicBezTo>
                  <a:pt x="5097353" y="111177"/>
                  <a:pt x="5139850" y="153701"/>
                  <a:pt x="5139850" y="206123"/>
                </a:cubicBezTo>
                <a:lnTo>
                  <a:pt x="5139850" y="585878"/>
                </a:lnTo>
                <a:cubicBezTo>
                  <a:pt x="5139850" y="638327"/>
                  <a:pt x="5097325" y="680824"/>
                  <a:pt x="5044904" y="680824"/>
                </a:cubicBezTo>
                <a:cubicBezTo>
                  <a:pt x="5035938" y="680824"/>
                  <a:pt x="5028673" y="688089"/>
                  <a:pt x="5028673" y="697055"/>
                </a:cubicBezTo>
                <a:cubicBezTo>
                  <a:pt x="5028673" y="749504"/>
                  <a:pt x="4986149" y="792000"/>
                  <a:pt x="4933727" y="792000"/>
                </a:cubicBezTo>
                <a:lnTo>
                  <a:pt x="4553972" y="792000"/>
                </a:lnTo>
                <a:lnTo>
                  <a:pt x="4553970" y="792000"/>
                </a:lnTo>
                <a:lnTo>
                  <a:pt x="585879" y="792000"/>
                </a:lnTo>
                <a:lnTo>
                  <a:pt x="585878" y="792000"/>
                </a:lnTo>
                <a:lnTo>
                  <a:pt x="206123" y="792000"/>
                </a:lnTo>
                <a:cubicBezTo>
                  <a:pt x="153673" y="792000"/>
                  <a:pt x="111177" y="749476"/>
                  <a:pt x="111177" y="697055"/>
                </a:cubicBezTo>
                <a:cubicBezTo>
                  <a:pt x="111177" y="688089"/>
                  <a:pt x="103911" y="680824"/>
                  <a:pt x="94946" y="680824"/>
                </a:cubicBezTo>
                <a:cubicBezTo>
                  <a:pt x="42497" y="680824"/>
                  <a:pt x="0" y="638300"/>
                  <a:pt x="0" y="585878"/>
                </a:cubicBezTo>
                <a:lnTo>
                  <a:pt x="0" y="206123"/>
                </a:lnTo>
                <a:cubicBezTo>
                  <a:pt x="0" y="153701"/>
                  <a:pt x="42497" y="111177"/>
                  <a:pt x="94946" y="111177"/>
                </a:cubicBezTo>
                <a:cubicBezTo>
                  <a:pt x="103911" y="111177"/>
                  <a:pt x="111177" y="103911"/>
                  <a:pt x="111177" y="94946"/>
                </a:cubicBezTo>
                <a:cubicBezTo>
                  <a:pt x="111177" y="42497"/>
                  <a:pt x="153701" y="0"/>
                  <a:pt x="206123" y="0"/>
                </a:cubicBezTo>
                <a:close/>
              </a:path>
            </a:pathLst>
          </a:custGeom>
          <a:solidFill>
            <a:schemeClr val="accent1">
              <a:alpha val="15000"/>
            </a:schemeClr>
          </a:solidFill>
          <a:ln w="6350" cap="rnd">
            <a:solidFill>
              <a:schemeClr val="accent1">
                <a:alpha val="50000"/>
              </a:schemeClr>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32500" lnSpcReduction="20000"/>
          </a:bodyPr>
          <a:lstStyle/>
          <a:p>
            <a:endParaRPr lang="en-US" altLang="zh-CN" sz="2400" b="1" dirty="0">
              <a:solidFill>
                <a:schemeClr val="tx1">
                  <a:lumMod val="95000"/>
                  <a:lumOff val="5000"/>
                </a:schemeClr>
              </a:solidFill>
              <a:latin typeface="宋体" panose="02010600030101010101" pitchFamily="2" charset="-122"/>
              <a:ea typeface="宋体" panose="02010600030101010101" pitchFamily="2" charset="-122"/>
            </a:endParaRPr>
          </a:p>
          <a:p>
            <a:endParaRPr lang="en-US" altLang="zh-CN" sz="2400" b="1" dirty="0">
              <a:solidFill>
                <a:schemeClr val="tx1">
                  <a:lumMod val="95000"/>
                  <a:lumOff val="5000"/>
                </a:schemeClr>
              </a:solidFill>
              <a:latin typeface="宋体" panose="02010600030101010101" pitchFamily="2" charset="-122"/>
              <a:ea typeface="宋体" panose="02010600030101010101" pitchFamily="2" charset="-122"/>
            </a:endParaRPr>
          </a:p>
          <a:p>
            <a:r>
              <a:rPr lang="zh-CN" altLang="en-US" sz="5800" b="1" dirty="0">
                <a:solidFill>
                  <a:schemeClr val="tx1">
                    <a:lumMod val="95000"/>
                    <a:lumOff val="5000"/>
                  </a:schemeClr>
                </a:solidFill>
                <a:latin typeface="宋体" panose="02010600030101010101" pitchFamily="2" charset="-122"/>
                <a:ea typeface="宋体" panose="02010600030101010101" pitchFamily="2" charset="-122"/>
              </a:rPr>
              <a:t>汪曾祺：情感分布更均衡，但消极占比相对突出</a:t>
            </a:r>
          </a:p>
          <a:p>
            <a:endParaRPr lang="zh-CN" altLang="en-US" sz="2400" b="1" dirty="0">
              <a:solidFill>
                <a:schemeClr val="tx1">
                  <a:lumMod val="95000"/>
                  <a:lumOff val="5000"/>
                </a:schemeClr>
              </a:solidFill>
              <a:latin typeface="宋体" panose="02010600030101010101" pitchFamily="2" charset="-122"/>
              <a:ea typeface="宋体" panose="02010600030101010101" pitchFamily="2" charset="-122"/>
            </a:endParaRPr>
          </a:p>
        </p:txBody>
      </p:sp>
      <p:sp>
        <p:nvSpPr>
          <p:cNvPr id="9" name="文本框 8">
            <a:extLst>
              <a:ext uri="{FF2B5EF4-FFF2-40B4-BE49-F238E27FC236}">
                <a16:creationId xmlns:a16="http://schemas.microsoft.com/office/drawing/2014/main" id="{D08B45E1-8A2E-A56C-BC7B-4EA247BBC561}"/>
              </a:ext>
            </a:extLst>
          </p:cNvPr>
          <p:cNvSpPr txBox="1"/>
          <p:nvPr/>
        </p:nvSpPr>
        <p:spPr>
          <a:xfrm>
            <a:off x="6108700" y="2333345"/>
            <a:ext cx="4437380" cy="3275640"/>
          </a:xfrm>
          <a:prstGeom prst="rect">
            <a:avLst/>
          </a:prstGeom>
          <a:noFill/>
        </p:spPr>
        <p:txBody>
          <a:bodyPr wrap="square">
            <a:spAutoFit/>
          </a:bodyPr>
          <a:lstStyle/>
          <a:p>
            <a:pPr indent="324000">
              <a:lnSpc>
                <a:spcPct val="140000"/>
              </a:lnSpc>
            </a:pPr>
            <a:r>
              <a:rPr lang="zh-CN" altLang="en-US" sz="1500" b="1" dirty="0">
                <a:latin typeface="宋体" panose="02010600030101010101" pitchFamily="2" charset="-122"/>
                <a:ea typeface="宋体" panose="02010600030101010101" pitchFamily="2" charset="-122"/>
              </a:rPr>
              <a:t>汪曾祺的作品呈现出一种更为均衡的态势：积极（41.0%）、消极（32.2%）、中立（26.8%）。特别值得注意的是，其消极情感占比（32.2%）相对于老舍（31.6%）更高。这打破了我们对其“纯然恬淡”的想象。汪曾祺的“雅”并非对苦难的回避，而是一种“不经意的沧桑”。他笔下蕴含着对命运无常的淡淡哀愁（如《受戒》中明海受戒与其爱情结局的微妙对照）、对美好事物易逝的叹惋。这种“消极”情绪被包裹在冲淡平和的叙述中，显得更为含蓄和深刻。</a:t>
            </a:r>
          </a:p>
        </p:txBody>
      </p:sp>
    </p:spTree>
    <p:custDataLst>
      <p:tags r:id="rId1"/>
    </p:custDataLst>
    <p:extLst>
      <p:ext uri="{BB962C8B-B14F-4D97-AF65-F5344CB8AC3E}">
        <p14:creationId xmlns:p14="http://schemas.microsoft.com/office/powerpoint/2010/main" val="3926373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2">
            <a:extLst>
              <a:ext uri="{FF2B5EF4-FFF2-40B4-BE49-F238E27FC236}">
                <a16:creationId xmlns:a16="http://schemas.microsoft.com/office/drawing/2014/main" id="{98CCA7AA-BF83-38DA-1EF8-015CB7AD676B}"/>
              </a:ext>
            </a:extLst>
          </p:cNvPr>
          <p:cNvSpPr txBox="1">
            <a:spLocks/>
          </p:cNvSpPr>
          <p:nvPr/>
        </p:nvSpPr>
        <p:spPr>
          <a:xfrm>
            <a:off x="1422400" y="2333345"/>
            <a:ext cx="2357120" cy="3049089"/>
          </a:xfrm>
          <a:prstGeom prst="rect">
            <a:avLst/>
          </a:prstGeom>
          <a:noFill/>
          <a:ln>
            <a:noFill/>
          </a:ln>
        </p:spPr>
        <p:txBody>
          <a:bodyPr wrap="square" lIns="91440" tIns="45720" rIns="91440" bIns="45720" anchor="t" anchorCtr="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indent="216000">
              <a:lnSpc>
                <a:spcPct val="150000"/>
              </a:lnSpc>
            </a:pPr>
            <a:r>
              <a:rPr lang="zh-CN" altLang="en-US" sz="1600" b="1" dirty="0">
                <a:latin typeface="宋体" panose="02010600030101010101" pitchFamily="2" charset="-122"/>
                <a:ea typeface="宋体" panose="02010600030101010101" pitchFamily="2" charset="-122"/>
              </a:rPr>
              <a:t>老舍主要创作于动荡的民国和新中国初期，作品反映社会矛盾和人民苦难；</a:t>
            </a:r>
            <a:endParaRPr lang="en-US" altLang="zh-CN" sz="1600" b="1" dirty="0">
              <a:latin typeface="宋体" panose="02010600030101010101" pitchFamily="2" charset="-122"/>
              <a:ea typeface="宋体" panose="02010600030101010101" pitchFamily="2" charset="-122"/>
            </a:endParaRPr>
          </a:p>
          <a:p>
            <a:pPr indent="216000">
              <a:lnSpc>
                <a:spcPct val="150000"/>
              </a:lnSpc>
            </a:pPr>
            <a:r>
              <a:rPr lang="zh-CN" altLang="en-US" sz="1600" b="1" dirty="0">
                <a:latin typeface="宋体" panose="02010600030101010101" pitchFamily="2" charset="-122"/>
                <a:ea typeface="宋体" panose="02010600030101010101" pitchFamily="2" charset="-122"/>
              </a:rPr>
              <a:t>汪曾祺创作高峰期在改革开放后，更多关注生活美学。</a:t>
            </a:r>
          </a:p>
        </p:txBody>
      </p:sp>
      <p:sp>
        <p:nvSpPr>
          <p:cNvPr id="2" name="标题 4294967294">
            <a:extLst>
              <a:ext uri="{FF2B5EF4-FFF2-40B4-BE49-F238E27FC236}">
                <a16:creationId xmlns:a16="http://schemas.microsoft.com/office/drawing/2014/main" id="{CF8BC079-50C8-A070-F4BC-72A3D99B730B}"/>
              </a:ext>
            </a:extLst>
          </p:cNvPr>
          <p:cNvSpPr>
            <a:spLocks noGrp="1"/>
          </p:cNvSpPr>
          <p:nvPr>
            <p:ph type="title" hasCustomPrompt="1"/>
          </p:nvPr>
        </p:nvSpPr>
        <p:spPr>
          <a:xfrm>
            <a:off x="660400" y="0"/>
            <a:ext cx="10858500" cy="1028700"/>
          </a:xfrm>
        </p:spPr>
        <p:txBody>
          <a:bodyPr/>
          <a:lstStyle/>
          <a:p>
            <a:r>
              <a:rPr lang="zh-CN" altLang="en-US" dirty="0"/>
              <a:t>情感差异成因与文学价值分析</a:t>
            </a:r>
          </a:p>
        </p:txBody>
      </p:sp>
      <p:sp>
        <p:nvSpPr>
          <p:cNvPr id="9" name="文本框 8">
            <a:extLst>
              <a:ext uri="{FF2B5EF4-FFF2-40B4-BE49-F238E27FC236}">
                <a16:creationId xmlns:a16="http://schemas.microsoft.com/office/drawing/2014/main" id="{D08B45E1-8A2E-A56C-BC7B-4EA247BBC561}"/>
              </a:ext>
            </a:extLst>
          </p:cNvPr>
          <p:cNvSpPr txBox="1"/>
          <p:nvPr/>
        </p:nvSpPr>
        <p:spPr>
          <a:xfrm>
            <a:off x="4972050" y="2289250"/>
            <a:ext cx="2357120" cy="1982979"/>
          </a:xfrm>
          <a:prstGeom prst="rect">
            <a:avLst/>
          </a:prstGeom>
          <a:noFill/>
        </p:spPr>
        <p:txBody>
          <a:bodyPr wrap="square">
            <a:spAutoFit/>
          </a:bodyPr>
          <a:lstStyle/>
          <a:p>
            <a:pPr indent="324000">
              <a:lnSpc>
                <a:spcPct val="140000"/>
              </a:lnSpc>
            </a:pPr>
            <a:r>
              <a:rPr lang="zh-CN" altLang="en-US" sz="1500" b="1" dirty="0">
                <a:latin typeface="宋体" panose="02010600030101010101" pitchFamily="2" charset="-122"/>
                <a:ea typeface="宋体" panose="02010600030101010101" pitchFamily="2" charset="-122"/>
              </a:rPr>
              <a:t>老舍聚焦于北京底层市民生活，充满社会责任感；</a:t>
            </a:r>
            <a:endParaRPr lang="en-US" altLang="zh-CN" sz="1500" b="1" dirty="0">
              <a:latin typeface="宋体" panose="02010600030101010101" pitchFamily="2" charset="-122"/>
              <a:ea typeface="宋体" panose="02010600030101010101" pitchFamily="2" charset="-122"/>
            </a:endParaRPr>
          </a:p>
          <a:p>
            <a:pPr indent="324000">
              <a:lnSpc>
                <a:spcPct val="140000"/>
              </a:lnSpc>
            </a:pPr>
            <a:r>
              <a:rPr lang="zh-CN" altLang="en-US" sz="1500" b="1" dirty="0">
                <a:latin typeface="宋体" panose="02010600030101010101" pitchFamily="2" charset="-122"/>
                <a:ea typeface="宋体" panose="02010600030101010101" pitchFamily="2" charset="-122"/>
              </a:rPr>
              <a:t>汪曾祺擅长描写地方文化和生活细节，追求审美价值。</a:t>
            </a:r>
          </a:p>
        </p:txBody>
      </p:sp>
      <p:sp>
        <p:nvSpPr>
          <p:cNvPr id="3" name="文本框 2">
            <a:extLst>
              <a:ext uri="{FF2B5EF4-FFF2-40B4-BE49-F238E27FC236}">
                <a16:creationId xmlns:a16="http://schemas.microsoft.com/office/drawing/2014/main" id="{46E694D5-504A-2ADC-BD56-F73630E5C4B0}"/>
              </a:ext>
            </a:extLst>
          </p:cNvPr>
          <p:cNvSpPr txBox="1"/>
          <p:nvPr/>
        </p:nvSpPr>
        <p:spPr>
          <a:xfrm>
            <a:off x="1757680" y="1645920"/>
            <a:ext cx="2865120" cy="369332"/>
          </a:xfrm>
          <a:prstGeom prst="rect">
            <a:avLst/>
          </a:prstGeom>
          <a:noFill/>
        </p:spPr>
        <p:txBody>
          <a:bodyPr wrap="square" rtlCol="0">
            <a:spAutoFit/>
          </a:bodyPr>
          <a:lstStyle/>
          <a:p>
            <a:r>
              <a:rPr lang="zh-CN" altLang="en-US" dirty="0"/>
              <a:t>时代背景影响</a:t>
            </a:r>
          </a:p>
        </p:txBody>
      </p:sp>
      <p:sp>
        <p:nvSpPr>
          <p:cNvPr id="4" name="文本框 3">
            <a:extLst>
              <a:ext uri="{FF2B5EF4-FFF2-40B4-BE49-F238E27FC236}">
                <a16:creationId xmlns:a16="http://schemas.microsoft.com/office/drawing/2014/main" id="{27FE7BDC-7DA9-6AB5-B0CF-857946B6F47E}"/>
              </a:ext>
            </a:extLst>
          </p:cNvPr>
          <p:cNvSpPr txBox="1"/>
          <p:nvPr/>
        </p:nvSpPr>
        <p:spPr>
          <a:xfrm>
            <a:off x="5333999" y="1637546"/>
            <a:ext cx="1717040" cy="369332"/>
          </a:xfrm>
          <a:prstGeom prst="rect">
            <a:avLst/>
          </a:prstGeom>
          <a:noFill/>
        </p:spPr>
        <p:txBody>
          <a:bodyPr wrap="square" rtlCol="0">
            <a:spAutoFit/>
          </a:bodyPr>
          <a:lstStyle/>
          <a:p>
            <a:r>
              <a:rPr lang="zh-CN" altLang="en-US" dirty="0"/>
              <a:t>创作题材差异</a:t>
            </a:r>
          </a:p>
        </p:txBody>
      </p:sp>
      <p:sp>
        <p:nvSpPr>
          <p:cNvPr id="6" name="文本框 5">
            <a:extLst>
              <a:ext uri="{FF2B5EF4-FFF2-40B4-BE49-F238E27FC236}">
                <a16:creationId xmlns:a16="http://schemas.microsoft.com/office/drawing/2014/main" id="{0EF42E13-2F39-EAC8-D2AE-D13D1B9DF659}"/>
              </a:ext>
            </a:extLst>
          </p:cNvPr>
          <p:cNvSpPr txBox="1"/>
          <p:nvPr/>
        </p:nvSpPr>
        <p:spPr>
          <a:xfrm>
            <a:off x="8290560" y="1637546"/>
            <a:ext cx="2143760" cy="369332"/>
          </a:xfrm>
          <a:prstGeom prst="rect">
            <a:avLst/>
          </a:prstGeom>
          <a:noFill/>
        </p:spPr>
        <p:txBody>
          <a:bodyPr wrap="square" rtlCol="0">
            <a:spAutoFit/>
          </a:bodyPr>
          <a:lstStyle/>
          <a:p>
            <a:r>
              <a:rPr lang="zh-CN" altLang="en-US" dirty="0"/>
              <a:t>艺术风格不同</a:t>
            </a:r>
          </a:p>
        </p:txBody>
      </p:sp>
      <p:sp>
        <p:nvSpPr>
          <p:cNvPr id="7" name="文本框 6">
            <a:extLst>
              <a:ext uri="{FF2B5EF4-FFF2-40B4-BE49-F238E27FC236}">
                <a16:creationId xmlns:a16="http://schemas.microsoft.com/office/drawing/2014/main" id="{EF4A598C-4A3C-F194-B234-2BF1B40412D6}"/>
              </a:ext>
            </a:extLst>
          </p:cNvPr>
          <p:cNvSpPr txBox="1"/>
          <p:nvPr/>
        </p:nvSpPr>
        <p:spPr>
          <a:xfrm>
            <a:off x="8133084" y="2333346"/>
            <a:ext cx="2357120" cy="1336648"/>
          </a:xfrm>
          <a:prstGeom prst="rect">
            <a:avLst/>
          </a:prstGeom>
          <a:noFill/>
        </p:spPr>
        <p:txBody>
          <a:bodyPr wrap="square">
            <a:spAutoFit/>
          </a:bodyPr>
          <a:lstStyle/>
          <a:p>
            <a:pPr indent="324000">
              <a:lnSpc>
                <a:spcPct val="140000"/>
              </a:lnSpc>
            </a:pPr>
            <a:r>
              <a:rPr lang="zh-CN" altLang="en-US" sz="1500" b="1" dirty="0">
                <a:latin typeface="宋体" panose="02010600030101010101" pitchFamily="2" charset="-122"/>
                <a:ea typeface="宋体" panose="02010600030101010101" pitchFamily="2" charset="-122"/>
              </a:rPr>
              <a:t>老舍运用现实主义手法，情感表达直接强烈；       </a:t>
            </a:r>
            <a:endParaRPr lang="en-US" altLang="zh-CN" sz="1500" b="1" dirty="0">
              <a:latin typeface="宋体" panose="02010600030101010101" pitchFamily="2" charset="-122"/>
              <a:ea typeface="宋体" panose="02010600030101010101" pitchFamily="2" charset="-122"/>
            </a:endParaRPr>
          </a:p>
          <a:p>
            <a:pPr indent="324000">
              <a:lnSpc>
                <a:spcPct val="140000"/>
              </a:lnSpc>
            </a:pPr>
            <a:r>
              <a:rPr lang="zh-CN" altLang="en-US" sz="1500" b="1" dirty="0">
                <a:latin typeface="宋体" panose="02010600030101010101" pitchFamily="2" charset="-122"/>
                <a:ea typeface="宋体" panose="02010600030101010101" pitchFamily="2" charset="-122"/>
              </a:rPr>
              <a:t>汪曾祺融合古典文学传统，情感表达含蓄细腻。</a:t>
            </a:r>
          </a:p>
        </p:txBody>
      </p:sp>
    </p:spTree>
    <p:custDataLst>
      <p:tags r:id="rId1"/>
    </p:custDataLst>
    <p:extLst>
      <p:ext uri="{BB962C8B-B14F-4D97-AF65-F5344CB8AC3E}">
        <p14:creationId xmlns:p14="http://schemas.microsoft.com/office/powerpoint/2010/main" val="35873041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4294967294">
            <a:extLst>
              <a:ext uri="{FF2B5EF4-FFF2-40B4-BE49-F238E27FC236}">
                <a16:creationId xmlns:a16="http://schemas.microsoft.com/office/drawing/2014/main" id="{CF8BC079-50C8-A070-F4BC-72A3D99B730B}"/>
              </a:ext>
            </a:extLst>
          </p:cNvPr>
          <p:cNvSpPr>
            <a:spLocks noGrp="1"/>
          </p:cNvSpPr>
          <p:nvPr>
            <p:ph type="title" hasCustomPrompt="1"/>
          </p:nvPr>
        </p:nvSpPr>
        <p:spPr>
          <a:xfrm>
            <a:off x="660400" y="0"/>
            <a:ext cx="10858500" cy="1391920"/>
          </a:xfrm>
        </p:spPr>
        <p:txBody>
          <a:bodyPr/>
          <a:lstStyle/>
          <a:p>
            <a:r>
              <a:rPr lang="zh-CN" altLang="zh-CN" dirty="0"/>
              <a:t>通过对两位作家作品的情感分析，我们可以看到京味文学中两种审美取向</a:t>
            </a:r>
            <a:endParaRPr lang="zh-CN" altLang="en-US" dirty="0"/>
          </a:p>
        </p:txBody>
      </p:sp>
      <p:pic>
        <p:nvPicPr>
          <p:cNvPr id="3" name="图片 2">
            <a:extLst>
              <a:ext uri="{FF2B5EF4-FFF2-40B4-BE49-F238E27FC236}">
                <a16:creationId xmlns:a16="http://schemas.microsoft.com/office/drawing/2014/main" id="{C4BDEB08-9393-99FA-A453-8E31A01C6A62}"/>
              </a:ext>
            </a:extLst>
          </p:cNvPr>
          <p:cNvPicPr>
            <a:picLocks noChangeAspect="1"/>
          </p:cNvPicPr>
          <p:nvPr/>
        </p:nvPicPr>
        <p:blipFill>
          <a:blip r:embed="rId3"/>
          <a:stretch>
            <a:fillRect/>
          </a:stretch>
        </p:blipFill>
        <p:spPr>
          <a:xfrm>
            <a:off x="1272267" y="1755844"/>
            <a:ext cx="3952875" cy="4025616"/>
          </a:xfrm>
          <a:prstGeom prst="rect">
            <a:avLst/>
          </a:prstGeom>
        </p:spPr>
      </p:pic>
      <p:pic>
        <p:nvPicPr>
          <p:cNvPr id="4" name="图片 3">
            <a:extLst>
              <a:ext uri="{FF2B5EF4-FFF2-40B4-BE49-F238E27FC236}">
                <a16:creationId xmlns:a16="http://schemas.microsoft.com/office/drawing/2014/main" id="{64FFDB61-AF17-B532-80E3-1BE95EA0D6C9}"/>
              </a:ext>
            </a:extLst>
          </p:cNvPr>
          <p:cNvPicPr>
            <a:picLocks noChangeAspect="1"/>
          </p:cNvPicPr>
          <p:nvPr/>
        </p:nvPicPr>
        <p:blipFill>
          <a:blip r:embed="rId4"/>
          <a:stretch>
            <a:fillRect/>
          </a:stretch>
        </p:blipFill>
        <p:spPr>
          <a:xfrm>
            <a:off x="6096000" y="1697989"/>
            <a:ext cx="4071257" cy="4083471"/>
          </a:xfrm>
          <a:prstGeom prst="rect">
            <a:avLst/>
          </a:prstGeom>
        </p:spPr>
      </p:pic>
    </p:spTree>
    <p:custDataLst>
      <p:tags r:id="rId1"/>
    </p:custDataLst>
    <p:extLst>
      <p:ext uri="{BB962C8B-B14F-4D97-AF65-F5344CB8AC3E}">
        <p14:creationId xmlns:p14="http://schemas.microsoft.com/office/powerpoint/2010/main" val="26010618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4294967294">
            <a:extLst>
              <a:ext uri="{FF2B5EF4-FFF2-40B4-BE49-F238E27FC236}">
                <a16:creationId xmlns:a16="http://schemas.microsoft.com/office/drawing/2014/main" id="{CF8BC079-50C8-A070-F4BC-72A3D99B730B}"/>
              </a:ext>
            </a:extLst>
          </p:cNvPr>
          <p:cNvSpPr>
            <a:spLocks noGrp="1"/>
          </p:cNvSpPr>
          <p:nvPr>
            <p:ph type="title" hasCustomPrompt="1"/>
          </p:nvPr>
        </p:nvSpPr>
        <p:spPr>
          <a:xfrm>
            <a:off x="660400" y="0"/>
            <a:ext cx="10858500" cy="1028700"/>
          </a:xfrm>
        </p:spPr>
        <p:txBody>
          <a:bodyPr/>
          <a:lstStyle/>
          <a:p>
            <a:r>
              <a:rPr lang="zh-CN" altLang="zh-CN" dirty="0"/>
              <a:t>对“俗”、“雅”的具体内容作分类并创建知识图谱</a:t>
            </a:r>
          </a:p>
        </p:txBody>
      </p:sp>
      <p:pic>
        <p:nvPicPr>
          <p:cNvPr id="5" name="图片 4">
            <a:extLst>
              <a:ext uri="{FF2B5EF4-FFF2-40B4-BE49-F238E27FC236}">
                <a16:creationId xmlns:a16="http://schemas.microsoft.com/office/drawing/2014/main" id="{577875F4-17C7-C7FE-9BBB-303A3076CFE7}"/>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22365" y="1525696"/>
            <a:ext cx="5162724" cy="4113104"/>
          </a:xfrm>
          <a:prstGeom prst="rect">
            <a:avLst/>
          </a:prstGeom>
          <a:noFill/>
          <a:ln>
            <a:noFill/>
          </a:ln>
        </p:spPr>
      </p:pic>
      <p:sp>
        <p:nvSpPr>
          <p:cNvPr id="10" name="文本框 9">
            <a:extLst>
              <a:ext uri="{FF2B5EF4-FFF2-40B4-BE49-F238E27FC236}">
                <a16:creationId xmlns:a16="http://schemas.microsoft.com/office/drawing/2014/main" id="{E42866A2-C9B4-043C-6A47-6E33C5FA3192}"/>
              </a:ext>
            </a:extLst>
          </p:cNvPr>
          <p:cNvSpPr txBox="1"/>
          <p:nvPr/>
        </p:nvSpPr>
        <p:spPr>
          <a:xfrm>
            <a:off x="695325" y="1130301"/>
            <a:ext cx="5527039" cy="4801314"/>
          </a:xfrm>
          <a:prstGeom prst="rect">
            <a:avLst/>
          </a:prstGeom>
          <a:noFill/>
        </p:spPr>
        <p:txBody>
          <a:bodyPr wrap="square">
            <a:spAutoFit/>
          </a:bodyPr>
          <a:lstStyle/>
          <a:p>
            <a:r>
              <a:rPr lang="zh-CN" altLang="en-US" dirty="0">
                <a:latin typeface="宋体" panose="02010600030101010101" pitchFamily="2" charset="-122"/>
                <a:ea typeface="宋体" panose="02010600030101010101" pitchFamily="2" charset="-122"/>
              </a:rPr>
              <a:t>老舍作品深深扎根于北京的市井生活，其创作立足于对底层人民生活的细致观察和深刻理解。这种</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俗</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的文化根基主要体现在：</a:t>
            </a:r>
          </a:p>
          <a:p>
            <a:r>
              <a:rPr lang="zh-CN" altLang="en-US" b="1" dirty="0">
                <a:latin typeface="宋体" panose="02010600030101010101" pitchFamily="2" charset="-122"/>
                <a:ea typeface="宋体" panose="02010600030101010101" pitchFamily="2" charset="-122"/>
              </a:rPr>
              <a:t>底层视角</a:t>
            </a:r>
            <a:r>
              <a:rPr lang="zh-CN" altLang="en-US" dirty="0">
                <a:latin typeface="宋体" panose="02010600030101010101" pitchFamily="2" charset="-122"/>
                <a:ea typeface="宋体" panose="02010600030101010101" pitchFamily="2" charset="-122"/>
              </a:rPr>
              <a:t>：老舍作品多以普通市民、小商小贩、人力车夫等底层人物为主角，通过他们的生活遭遇反映社会现实</a:t>
            </a:r>
          </a:p>
          <a:p>
            <a:r>
              <a:rPr lang="zh-CN" altLang="en-US" b="1" dirty="0">
                <a:latin typeface="宋体" panose="02010600030101010101" pitchFamily="2" charset="-122"/>
                <a:ea typeface="宋体" panose="02010600030101010101" pitchFamily="2" charset="-122"/>
              </a:rPr>
              <a:t>口语化表达</a:t>
            </a:r>
            <a:r>
              <a:rPr lang="zh-CN" altLang="en-US" dirty="0">
                <a:latin typeface="宋体" panose="02010600030101010101" pitchFamily="2" charset="-122"/>
                <a:ea typeface="宋体" panose="02010600030101010101" pitchFamily="2" charset="-122"/>
              </a:rPr>
              <a:t>：大量使用北京方言和口语词汇，使作品充满生活气息和地域特色</a:t>
            </a:r>
          </a:p>
          <a:p>
            <a:r>
              <a:rPr lang="zh-CN" altLang="en-US" b="1" dirty="0">
                <a:latin typeface="宋体" panose="02010600030101010101" pitchFamily="2" charset="-122"/>
                <a:ea typeface="宋体" panose="02010600030101010101" pitchFamily="2" charset="-122"/>
              </a:rPr>
              <a:t>社会批判性</a:t>
            </a:r>
            <a:r>
              <a:rPr lang="zh-CN" altLang="en-US" dirty="0">
                <a:latin typeface="宋体" panose="02010600030101010101" pitchFamily="2" charset="-122"/>
                <a:ea typeface="宋体" panose="02010600030101010101" pitchFamily="2" charset="-122"/>
              </a:rPr>
              <a:t>：作品中蕴含着对社会不公、贫富差距、民族危机等问题的深刻批判</a:t>
            </a:r>
          </a:p>
          <a:p>
            <a:r>
              <a:rPr lang="zh-CN" altLang="en-US" b="1" dirty="0">
                <a:latin typeface="宋体" panose="02010600030101010101" pitchFamily="2" charset="-122"/>
                <a:ea typeface="宋体" panose="02010600030101010101" pitchFamily="2" charset="-122"/>
              </a:rPr>
              <a:t>市井场景</a:t>
            </a:r>
            <a:r>
              <a:rPr lang="zh-CN" altLang="en-US" dirty="0">
                <a:latin typeface="宋体" panose="02010600030101010101" pitchFamily="2" charset="-122"/>
                <a:ea typeface="宋体" panose="02010600030101010101" pitchFamily="2" charset="-122"/>
              </a:rPr>
              <a:t>：茶馆、胡同、四合院等北京典型市井场景是老舍作品的重要背景</a:t>
            </a:r>
          </a:p>
          <a:p>
            <a:endParaRPr lang="zh-CN" altLang="en-US"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老舍的创作深受北京民间文化、旗人文化和传统道德观念的影响，同时也受到五四新文化运动的启蒙，形成了独特的</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京味</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风格。</a:t>
            </a:r>
          </a:p>
          <a:p>
            <a:endParaRPr lang="zh-CN" altLang="en-US" dirty="0"/>
          </a:p>
        </p:txBody>
      </p:sp>
      <p:sp>
        <p:nvSpPr>
          <p:cNvPr id="12" name="文本框 11">
            <a:extLst>
              <a:ext uri="{FF2B5EF4-FFF2-40B4-BE49-F238E27FC236}">
                <a16:creationId xmlns:a16="http://schemas.microsoft.com/office/drawing/2014/main" id="{1F8EDB3F-62D4-711D-CF68-B651E668385E}"/>
              </a:ext>
            </a:extLst>
          </p:cNvPr>
          <p:cNvSpPr txBox="1"/>
          <p:nvPr/>
        </p:nvSpPr>
        <p:spPr>
          <a:xfrm>
            <a:off x="8056880" y="1130300"/>
            <a:ext cx="2560320" cy="646331"/>
          </a:xfrm>
          <a:prstGeom prst="rect">
            <a:avLst/>
          </a:prstGeom>
          <a:noFill/>
        </p:spPr>
        <p:txBody>
          <a:bodyPr wrap="square" rtlCol="0">
            <a:spAutoFit/>
          </a:bodyPr>
          <a:lstStyle/>
          <a:p>
            <a:r>
              <a:rPr lang="zh-CN" altLang="en-US" dirty="0"/>
              <a:t>老舍的市井之俗</a:t>
            </a:r>
          </a:p>
          <a:p>
            <a:endParaRPr lang="zh-CN" altLang="en-US" dirty="0"/>
          </a:p>
        </p:txBody>
      </p:sp>
    </p:spTree>
    <p:custDataLst>
      <p:tags r:id="rId1"/>
    </p:custDataLst>
    <p:extLst>
      <p:ext uri="{BB962C8B-B14F-4D97-AF65-F5344CB8AC3E}">
        <p14:creationId xmlns:p14="http://schemas.microsoft.com/office/powerpoint/2010/main" val="33335903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4294967294">
            <a:extLst>
              <a:ext uri="{FF2B5EF4-FFF2-40B4-BE49-F238E27FC236}">
                <a16:creationId xmlns:a16="http://schemas.microsoft.com/office/drawing/2014/main" id="{CF8BC079-50C8-A070-F4BC-72A3D99B730B}"/>
              </a:ext>
            </a:extLst>
          </p:cNvPr>
          <p:cNvSpPr>
            <a:spLocks noGrp="1"/>
          </p:cNvSpPr>
          <p:nvPr>
            <p:ph type="title" hasCustomPrompt="1"/>
          </p:nvPr>
        </p:nvSpPr>
        <p:spPr>
          <a:xfrm>
            <a:off x="660400" y="0"/>
            <a:ext cx="10858500" cy="1028700"/>
          </a:xfrm>
        </p:spPr>
        <p:txBody>
          <a:bodyPr/>
          <a:lstStyle/>
          <a:p>
            <a:r>
              <a:rPr lang="zh-CN" altLang="zh-CN" dirty="0"/>
              <a:t>对“俗”、“雅”的具体内容作分类并创建知识图谱</a:t>
            </a:r>
          </a:p>
        </p:txBody>
      </p:sp>
      <p:sp>
        <p:nvSpPr>
          <p:cNvPr id="10" name="文本框 9">
            <a:extLst>
              <a:ext uri="{FF2B5EF4-FFF2-40B4-BE49-F238E27FC236}">
                <a16:creationId xmlns:a16="http://schemas.microsoft.com/office/drawing/2014/main" id="{E42866A2-C9B4-043C-6A47-6E33C5FA3192}"/>
              </a:ext>
            </a:extLst>
          </p:cNvPr>
          <p:cNvSpPr txBox="1"/>
          <p:nvPr/>
        </p:nvSpPr>
        <p:spPr>
          <a:xfrm>
            <a:off x="695325" y="1130301"/>
            <a:ext cx="5527039" cy="4247317"/>
          </a:xfrm>
          <a:prstGeom prst="rect">
            <a:avLst/>
          </a:prstGeom>
          <a:noFill/>
        </p:spPr>
        <p:txBody>
          <a:bodyPr wrap="square">
            <a:spAutoFit/>
          </a:bodyPr>
          <a:lstStyle/>
          <a:p>
            <a:r>
              <a:rPr lang="zh-CN" altLang="en-US" dirty="0">
                <a:latin typeface="宋体" panose="02010600030101010101" pitchFamily="2" charset="-122"/>
                <a:ea typeface="宋体" panose="02010600030101010101" pitchFamily="2" charset="-122"/>
              </a:rPr>
              <a:t>汪曾祺作品则体现出更为浓厚的文人雅趣和传统士大夫情怀，这种</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雅</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的文化根基主要表现在：</a:t>
            </a:r>
          </a:p>
          <a:p>
            <a:r>
              <a:rPr lang="zh-CN" altLang="en-US" b="1" dirty="0">
                <a:latin typeface="宋体" panose="02010600030101010101" pitchFamily="2" charset="-122"/>
                <a:ea typeface="宋体" panose="02010600030101010101" pitchFamily="2" charset="-122"/>
              </a:rPr>
              <a:t>传统文化浸润</a:t>
            </a:r>
            <a:r>
              <a:rPr lang="zh-CN" altLang="en-US" dirty="0">
                <a:latin typeface="宋体" panose="02010600030101010101" pitchFamily="2" charset="-122"/>
                <a:ea typeface="宋体" panose="02010600030101010101" pitchFamily="2" charset="-122"/>
              </a:rPr>
              <a:t>：对中国传统文化特别是古典文学、绘画、戏曲等有着深厚的造诣和热爱</a:t>
            </a:r>
          </a:p>
          <a:p>
            <a:r>
              <a:rPr lang="zh-CN" altLang="en-US" b="1" dirty="0">
                <a:latin typeface="宋体" panose="02010600030101010101" pitchFamily="2" charset="-122"/>
                <a:ea typeface="宋体" panose="02010600030101010101" pitchFamily="2" charset="-122"/>
              </a:rPr>
              <a:t>诗意审美</a:t>
            </a:r>
            <a:r>
              <a:rPr lang="zh-CN" altLang="en-US" dirty="0">
                <a:latin typeface="宋体" panose="02010600030101010101" pitchFamily="2" charset="-122"/>
                <a:ea typeface="宋体" panose="02010600030101010101" pitchFamily="2" charset="-122"/>
              </a:rPr>
              <a:t>：作品中充满对自然景物、生活细节的诗意描绘，体现出文人雅士的审美情趣</a:t>
            </a:r>
          </a:p>
          <a:p>
            <a:r>
              <a:rPr lang="zh-CN" altLang="en-US" b="1" dirty="0">
                <a:latin typeface="宋体" panose="02010600030101010101" pitchFamily="2" charset="-122"/>
                <a:ea typeface="宋体" panose="02010600030101010101" pitchFamily="2" charset="-122"/>
              </a:rPr>
              <a:t>闲适格调</a:t>
            </a:r>
            <a:r>
              <a:rPr lang="zh-CN" altLang="en-US" dirty="0">
                <a:latin typeface="宋体" panose="02010600030101010101" pitchFamily="2" charset="-122"/>
                <a:ea typeface="宋体" panose="02010600030101010101" pitchFamily="2" charset="-122"/>
              </a:rPr>
              <a:t>：即使在平凡的生活中也能发现美，表达出一种闲适、从容的生活态度</a:t>
            </a:r>
          </a:p>
          <a:p>
            <a:r>
              <a:rPr lang="zh-CN" altLang="en-US" b="1" dirty="0">
                <a:latin typeface="宋体" panose="02010600030101010101" pitchFamily="2" charset="-122"/>
                <a:ea typeface="宋体" panose="02010600030101010101" pitchFamily="2" charset="-122"/>
              </a:rPr>
              <a:t>文化记忆</a:t>
            </a:r>
            <a:r>
              <a:rPr lang="zh-CN" altLang="en-US" dirty="0">
                <a:latin typeface="宋体" panose="02010600030101010101" pitchFamily="2" charset="-122"/>
                <a:ea typeface="宋体" panose="02010600030101010101" pitchFamily="2" charset="-122"/>
              </a:rPr>
              <a:t>：通过对老北京文化记忆的书写，传承和弘扬传统文化精神</a:t>
            </a:r>
          </a:p>
          <a:p>
            <a:endParaRPr lang="zh-CN" altLang="en-US" dirty="0">
              <a:latin typeface="宋体" panose="02010600030101010101" pitchFamily="2" charset="-122"/>
              <a:ea typeface="宋体" panose="02010600030101010101" pitchFamily="2" charset="-122"/>
            </a:endParaRPr>
          </a:p>
          <a:p>
            <a:r>
              <a:rPr lang="zh-CN" altLang="en-US" dirty="0">
                <a:latin typeface="宋体" panose="02010600030101010101" pitchFamily="2" charset="-122"/>
                <a:ea typeface="宋体" panose="02010600030101010101" pitchFamily="2" charset="-122"/>
              </a:rPr>
              <a:t>汪曾祺的创作继承了中国传统文学的抒情传统，同时融合了现代文学的表现手法，形成了独特的</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雅</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文化风格。</a:t>
            </a:r>
          </a:p>
          <a:p>
            <a:endParaRPr lang="zh-CN" altLang="en-US" dirty="0"/>
          </a:p>
        </p:txBody>
      </p:sp>
      <p:sp>
        <p:nvSpPr>
          <p:cNvPr id="12" name="文本框 11">
            <a:extLst>
              <a:ext uri="{FF2B5EF4-FFF2-40B4-BE49-F238E27FC236}">
                <a16:creationId xmlns:a16="http://schemas.microsoft.com/office/drawing/2014/main" id="{1F8EDB3F-62D4-711D-CF68-B651E668385E}"/>
              </a:ext>
            </a:extLst>
          </p:cNvPr>
          <p:cNvSpPr txBox="1"/>
          <p:nvPr/>
        </p:nvSpPr>
        <p:spPr>
          <a:xfrm>
            <a:off x="8056880" y="1130300"/>
            <a:ext cx="2560320" cy="369332"/>
          </a:xfrm>
          <a:prstGeom prst="rect">
            <a:avLst/>
          </a:prstGeom>
          <a:noFill/>
        </p:spPr>
        <p:txBody>
          <a:bodyPr wrap="square" rtlCol="0">
            <a:spAutoFit/>
          </a:bodyPr>
          <a:lstStyle/>
          <a:p>
            <a:r>
              <a:rPr lang="zh-CN" altLang="en-US" dirty="0"/>
              <a:t>汪曾祺的文人之雅</a:t>
            </a:r>
          </a:p>
        </p:txBody>
      </p:sp>
      <p:pic>
        <p:nvPicPr>
          <p:cNvPr id="3" name="图片 2">
            <a:extLst>
              <a:ext uri="{FF2B5EF4-FFF2-40B4-BE49-F238E27FC236}">
                <a16:creationId xmlns:a16="http://schemas.microsoft.com/office/drawing/2014/main" id="{6B511856-AAD3-C8A4-5841-1AD5D535FAF2}"/>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58878" y="1499633"/>
            <a:ext cx="5089842" cy="3877986"/>
          </a:xfrm>
          <a:prstGeom prst="rect">
            <a:avLst/>
          </a:prstGeom>
          <a:noFill/>
          <a:ln>
            <a:noFill/>
          </a:ln>
        </p:spPr>
      </p:pic>
    </p:spTree>
    <p:custDataLst>
      <p:tags r:id="rId1"/>
    </p:custDataLst>
    <p:extLst>
      <p:ext uri="{BB962C8B-B14F-4D97-AF65-F5344CB8AC3E}">
        <p14:creationId xmlns:p14="http://schemas.microsoft.com/office/powerpoint/2010/main" val="4690266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5425440" y="2910093"/>
            <a:ext cx="3992880" cy="851946"/>
          </a:xfrm>
        </p:spPr>
        <p:txBody>
          <a:bodyPr>
            <a:normAutofit/>
          </a:bodyPr>
          <a:lstStyle/>
          <a:p>
            <a:r>
              <a:rPr lang="zh-CN" altLang="en-US" dirty="0"/>
              <a:t> 研究结论</a:t>
            </a:r>
            <a:endParaRPr lang="en-US" dirty="0"/>
          </a:p>
        </p:txBody>
      </p:sp>
      <p:sp>
        <p:nvSpPr>
          <p:cNvPr id="4" name="Number4">
            <a:extLst>
              <a:ext uri="{FF2B5EF4-FFF2-40B4-BE49-F238E27FC236}">
                <a16:creationId xmlns:a16="http://schemas.microsoft.com/office/drawing/2014/main" id="{DB963BE7-EBD9-E6F4-6C96-AAFBADD9C309}"/>
              </a:ext>
            </a:extLst>
          </p:cNvPr>
          <p:cNvSpPr>
            <a:spLocks/>
          </p:cNvSpPr>
          <p:nvPr/>
        </p:nvSpPr>
        <p:spPr>
          <a:xfrm>
            <a:off x="4348480" y="3049494"/>
            <a:ext cx="819972" cy="759012"/>
          </a:xfrm>
          <a:custGeom>
            <a:avLst/>
            <a:gdLst>
              <a:gd name="connsiteX0" fmla="*/ 2421731 w 2751486"/>
              <a:gd name="connsiteY0" fmla="*/ 386239 h 2751486"/>
              <a:gd name="connsiteX1" fmla="*/ 2421731 w 2751486"/>
              <a:gd name="connsiteY1" fmla="*/ 386239 h 2751486"/>
              <a:gd name="connsiteX2" fmla="*/ 2365343 w 2751486"/>
              <a:gd name="connsiteY2" fmla="*/ 329851 h 2751486"/>
              <a:gd name="connsiteX3" fmla="*/ 2365343 w 2751486"/>
              <a:gd name="connsiteY3" fmla="*/ 329851 h 2751486"/>
              <a:gd name="connsiteX4" fmla="*/ 2035397 w 2751486"/>
              <a:gd name="connsiteY4" fmla="*/ 0 h 2751486"/>
              <a:gd name="connsiteX5" fmla="*/ 716090 w 2751486"/>
              <a:gd name="connsiteY5" fmla="*/ 0 h 2751486"/>
              <a:gd name="connsiteX6" fmla="*/ 386239 w 2751486"/>
              <a:gd name="connsiteY6" fmla="*/ 329851 h 2751486"/>
              <a:gd name="connsiteX7" fmla="*/ 386239 w 2751486"/>
              <a:gd name="connsiteY7" fmla="*/ 329851 h 2751486"/>
              <a:gd name="connsiteX8" fmla="*/ 329851 w 2751486"/>
              <a:gd name="connsiteY8" fmla="*/ 386239 h 2751486"/>
              <a:gd name="connsiteX9" fmla="*/ 329851 w 2751486"/>
              <a:gd name="connsiteY9" fmla="*/ 386239 h 2751486"/>
              <a:gd name="connsiteX10" fmla="*/ 0 w 2751486"/>
              <a:gd name="connsiteY10" fmla="*/ 716090 h 2751486"/>
              <a:gd name="connsiteX11" fmla="*/ 0 w 2751486"/>
              <a:gd name="connsiteY11" fmla="*/ 2035397 h 2751486"/>
              <a:gd name="connsiteX12" fmla="*/ 329851 w 2751486"/>
              <a:gd name="connsiteY12" fmla="*/ 2365248 h 2751486"/>
              <a:gd name="connsiteX13" fmla="*/ 329851 w 2751486"/>
              <a:gd name="connsiteY13" fmla="*/ 2365248 h 2751486"/>
              <a:gd name="connsiteX14" fmla="*/ 386239 w 2751486"/>
              <a:gd name="connsiteY14" fmla="*/ 2421636 h 2751486"/>
              <a:gd name="connsiteX15" fmla="*/ 386239 w 2751486"/>
              <a:gd name="connsiteY15" fmla="*/ 2421636 h 2751486"/>
              <a:gd name="connsiteX16" fmla="*/ 716090 w 2751486"/>
              <a:gd name="connsiteY16" fmla="*/ 2751487 h 2751486"/>
              <a:gd name="connsiteX17" fmla="*/ 2035397 w 2751486"/>
              <a:gd name="connsiteY17" fmla="*/ 2751487 h 2751486"/>
              <a:gd name="connsiteX18" fmla="*/ 2365248 w 2751486"/>
              <a:gd name="connsiteY18" fmla="*/ 2421636 h 2751486"/>
              <a:gd name="connsiteX19" fmla="*/ 2365248 w 2751486"/>
              <a:gd name="connsiteY19" fmla="*/ 2421636 h 2751486"/>
              <a:gd name="connsiteX20" fmla="*/ 2421636 w 2751486"/>
              <a:gd name="connsiteY20" fmla="*/ 2365248 h 2751486"/>
              <a:gd name="connsiteX21" fmla="*/ 2421636 w 2751486"/>
              <a:gd name="connsiteY21" fmla="*/ 2365248 h 2751486"/>
              <a:gd name="connsiteX22" fmla="*/ 2751487 w 2751486"/>
              <a:gd name="connsiteY22" fmla="*/ 2035397 h 2751486"/>
              <a:gd name="connsiteX23" fmla="*/ 2751487 w 2751486"/>
              <a:gd name="connsiteY23" fmla="*/ 716090 h 2751486"/>
              <a:gd name="connsiteX24" fmla="*/ 2421636 w 2751486"/>
              <a:gd name="connsiteY24" fmla="*/ 386239 h 2751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51486" h="2751486">
                <a:moveTo>
                  <a:pt x="2421731" y="386239"/>
                </a:moveTo>
                <a:lnTo>
                  <a:pt x="2421731" y="386239"/>
                </a:lnTo>
                <a:cubicBezTo>
                  <a:pt x="2390585" y="386239"/>
                  <a:pt x="2365343" y="360998"/>
                  <a:pt x="2365343" y="329851"/>
                </a:cubicBezTo>
                <a:lnTo>
                  <a:pt x="2365343" y="329851"/>
                </a:lnTo>
                <a:cubicBezTo>
                  <a:pt x="2365248" y="147638"/>
                  <a:pt x="2217611" y="0"/>
                  <a:pt x="2035397" y="0"/>
                </a:cubicBezTo>
                <a:lnTo>
                  <a:pt x="716090" y="0"/>
                </a:lnTo>
                <a:cubicBezTo>
                  <a:pt x="533972" y="0"/>
                  <a:pt x="386239" y="147638"/>
                  <a:pt x="386239" y="329851"/>
                </a:cubicBezTo>
                <a:lnTo>
                  <a:pt x="386239" y="329851"/>
                </a:lnTo>
                <a:cubicBezTo>
                  <a:pt x="386239" y="360998"/>
                  <a:pt x="360998" y="386239"/>
                  <a:pt x="329851" y="386239"/>
                </a:cubicBezTo>
                <a:lnTo>
                  <a:pt x="329851" y="386239"/>
                </a:lnTo>
                <a:cubicBezTo>
                  <a:pt x="147638" y="386239"/>
                  <a:pt x="0" y="533972"/>
                  <a:pt x="0" y="716090"/>
                </a:cubicBezTo>
                <a:lnTo>
                  <a:pt x="0" y="2035397"/>
                </a:lnTo>
                <a:cubicBezTo>
                  <a:pt x="0" y="2217515"/>
                  <a:pt x="147638" y="2365248"/>
                  <a:pt x="329851" y="2365248"/>
                </a:cubicBezTo>
                <a:lnTo>
                  <a:pt x="329851" y="2365248"/>
                </a:lnTo>
                <a:cubicBezTo>
                  <a:pt x="360998" y="2365248"/>
                  <a:pt x="386239" y="2390489"/>
                  <a:pt x="386239" y="2421636"/>
                </a:cubicBezTo>
                <a:lnTo>
                  <a:pt x="386239" y="2421636"/>
                </a:lnTo>
                <a:cubicBezTo>
                  <a:pt x="386239" y="2603754"/>
                  <a:pt x="533876" y="2751487"/>
                  <a:pt x="716090" y="2751487"/>
                </a:cubicBezTo>
                <a:lnTo>
                  <a:pt x="2035397" y="2751487"/>
                </a:lnTo>
                <a:cubicBezTo>
                  <a:pt x="2217515" y="2751487"/>
                  <a:pt x="2365248" y="2603849"/>
                  <a:pt x="2365248" y="2421636"/>
                </a:cubicBezTo>
                <a:lnTo>
                  <a:pt x="2365248" y="2421636"/>
                </a:lnTo>
                <a:cubicBezTo>
                  <a:pt x="2365248" y="2390489"/>
                  <a:pt x="2390489" y="2365248"/>
                  <a:pt x="2421636" y="2365248"/>
                </a:cubicBezTo>
                <a:lnTo>
                  <a:pt x="2421636" y="2365248"/>
                </a:lnTo>
                <a:cubicBezTo>
                  <a:pt x="2603754" y="2365248"/>
                  <a:pt x="2751487" y="2217611"/>
                  <a:pt x="2751487" y="2035397"/>
                </a:cubicBezTo>
                <a:lnTo>
                  <a:pt x="2751487" y="716090"/>
                </a:lnTo>
                <a:cubicBezTo>
                  <a:pt x="2751487" y="533972"/>
                  <a:pt x="2603849" y="386239"/>
                  <a:pt x="2421636" y="386239"/>
                </a:cubicBezTo>
                <a:close/>
              </a:path>
            </a:pathLst>
          </a:custGeom>
          <a:noFill/>
          <a:ln w="12700" cap="flat">
            <a:solidFill>
              <a:schemeClr val="accent1"/>
            </a:solidFill>
            <a:prstDash val="solid"/>
            <a:miter/>
          </a:ln>
        </p:spPr>
        <p:txBody>
          <a:bodyPr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000" b="1" dirty="0">
                <a:solidFill>
                  <a:schemeClr val="accent1"/>
                </a:solidFill>
              </a:rPr>
              <a:t>4</a:t>
            </a:r>
            <a:endParaRPr lang="zh-CN" altLang="en-US" sz="2000" b="1" dirty="0">
              <a:solidFill>
                <a:schemeClr val="accent1"/>
              </a:solidFill>
            </a:endParaRPr>
          </a:p>
        </p:txBody>
      </p:sp>
    </p:spTree>
    <p:extLst>
      <p:ext uri="{BB962C8B-B14F-4D97-AF65-F5344CB8AC3E}">
        <p14:creationId xmlns:p14="http://schemas.microsoft.com/office/powerpoint/2010/main" val="20307962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226df73e-f5e8-49e8-971c-8c04a74ddfa4.source.2.zh-Hans.pptx">
            <a:extLst>
              <a:ext uri="{FF2B5EF4-FFF2-40B4-BE49-F238E27FC236}">
                <a16:creationId xmlns:a16="http://schemas.microsoft.com/office/drawing/2014/main" id="{548C7827-34E8-38C6-2803-6074D1E57D2E}"/>
              </a:ext>
            </a:extLst>
          </p:cNvPr>
          <p:cNvGrpSpPr/>
          <p:nvPr/>
        </p:nvGrpSpPr>
        <p:grpSpPr>
          <a:xfrm>
            <a:off x="0" y="1130301"/>
            <a:ext cx="12192000" cy="5727699"/>
            <a:chOff x="0" y="1130301"/>
            <a:chExt cx="12192000" cy="5727699"/>
          </a:xfrm>
        </p:grpSpPr>
        <p:sp>
          <p:nvSpPr>
            <p:cNvPr id="389" name="缺角矩形 388">
              <a:extLst>
                <a:ext uri="{FF2B5EF4-FFF2-40B4-BE49-F238E27FC236}">
                  <a16:creationId xmlns:a16="http://schemas.microsoft.com/office/drawing/2014/main" id="{ED406087-D803-CA32-2942-FB64B0A10CE0}"/>
                </a:ext>
              </a:extLst>
            </p:cNvPr>
            <p:cNvSpPr/>
            <p:nvPr/>
          </p:nvSpPr>
          <p:spPr>
            <a:xfrm>
              <a:off x="660399" y="1816100"/>
              <a:ext cx="10858500" cy="4318000"/>
            </a:xfrm>
            <a:prstGeom prst="plaque">
              <a:avLst>
                <a:gd name="adj" fmla="val 2999"/>
              </a:avLst>
            </a:prstGeom>
            <a:solidFill>
              <a:schemeClr val="bg1">
                <a:alpha val="95000"/>
              </a:schemeClr>
            </a:solidFill>
            <a:ln w="6350">
              <a:solidFill>
                <a:schemeClr val="tx1">
                  <a:alpha val="50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391" name="PictureMisc1">
              <a:extLst>
                <a:ext uri="{FF2B5EF4-FFF2-40B4-BE49-F238E27FC236}">
                  <a16:creationId xmlns:a16="http://schemas.microsoft.com/office/drawing/2014/main" id="{A5CFC209-8213-9EBF-A161-65C354A821CD}"/>
                </a:ext>
              </a:extLst>
            </p:cNvPr>
            <p:cNvSpPr/>
            <p:nvPr/>
          </p:nvSpPr>
          <p:spPr>
            <a:xfrm>
              <a:off x="0" y="5093352"/>
              <a:ext cx="12192000" cy="1764648"/>
            </a:xfrm>
            <a:custGeom>
              <a:avLst/>
              <a:gdLst>
                <a:gd name="connsiteX0" fmla="*/ 8773121 w 12192000"/>
                <a:gd name="connsiteY0" fmla="*/ 1751504 h 1764648"/>
                <a:gd name="connsiteX1" fmla="*/ 8781610 w 12192000"/>
                <a:gd name="connsiteY1" fmla="*/ 1764648 h 1764648"/>
                <a:gd name="connsiteX2" fmla="*/ 8640197 w 12192000"/>
                <a:gd name="connsiteY2" fmla="*/ 1764648 h 1764648"/>
                <a:gd name="connsiteX3" fmla="*/ 8863873 w 12192000"/>
                <a:gd name="connsiteY3" fmla="*/ 1749549 h 1764648"/>
                <a:gd name="connsiteX4" fmla="*/ 8886655 w 12192000"/>
                <a:gd name="connsiteY4" fmla="*/ 1753116 h 1764648"/>
                <a:gd name="connsiteX5" fmla="*/ 8884478 w 12192000"/>
                <a:gd name="connsiteY5" fmla="*/ 1764648 h 1764648"/>
                <a:gd name="connsiteX6" fmla="*/ 8821586 w 12192000"/>
                <a:gd name="connsiteY6" fmla="*/ 1764648 h 1764648"/>
                <a:gd name="connsiteX7" fmla="*/ 8801604 w 12192000"/>
                <a:gd name="connsiteY7" fmla="*/ 1751504 h 1764648"/>
                <a:gd name="connsiteX8" fmla="*/ 8863873 w 12192000"/>
                <a:gd name="connsiteY8" fmla="*/ 1749549 h 1764648"/>
                <a:gd name="connsiteX9" fmla="*/ 20966 w 12192000"/>
                <a:gd name="connsiteY9" fmla="*/ 1692595 h 1764648"/>
                <a:gd name="connsiteX10" fmla="*/ 208833 w 12192000"/>
                <a:gd name="connsiteY10" fmla="*/ 1744205 h 1764648"/>
                <a:gd name="connsiteX11" fmla="*/ 41571 w 12192000"/>
                <a:gd name="connsiteY11" fmla="*/ 1692595 h 1764648"/>
                <a:gd name="connsiteX12" fmla="*/ 9144007 w 12192000"/>
                <a:gd name="connsiteY12" fmla="*/ 1687381 h 1764648"/>
                <a:gd name="connsiteX13" fmla="*/ 8870690 w 12192000"/>
                <a:gd name="connsiteY13" fmla="*/ 1725437 h 1764648"/>
                <a:gd name="connsiteX14" fmla="*/ 8694943 w 12192000"/>
                <a:gd name="connsiteY14" fmla="*/ 1725437 h 1764648"/>
                <a:gd name="connsiteX15" fmla="*/ 9144007 w 12192000"/>
                <a:gd name="connsiteY15" fmla="*/ 1687381 h 1764648"/>
                <a:gd name="connsiteX16" fmla="*/ 8899174 w 12192000"/>
                <a:gd name="connsiteY16" fmla="*/ 1679040 h 1764648"/>
                <a:gd name="connsiteX17" fmla="*/ 8848874 w 12192000"/>
                <a:gd name="connsiteY17" fmla="*/ 1686338 h 1764648"/>
                <a:gd name="connsiteX18" fmla="*/ 9213700 w 12192000"/>
                <a:gd name="connsiteY18" fmla="*/ 1673827 h 1764648"/>
                <a:gd name="connsiteX19" fmla="*/ 9225820 w 12192000"/>
                <a:gd name="connsiteY19" fmla="*/ 1679040 h 1764648"/>
                <a:gd name="connsiteX20" fmla="*/ 9176732 w 12192000"/>
                <a:gd name="connsiteY20" fmla="*/ 1679040 h 1764648"/>
                <a:gd name="connsiteX21" fmla="*/ 235081 w 12192000"/>
                <a:gd name="connsiteY21" fmla="*/ 1673241 h 1764648"/>
                <a:gd name="connsiteX22" fmla="*/ 208833 w 12192000"/>
                <a:gd name="connsiteY22" fmla="*/ 1679040 h 1764648"/>
                <a:gd name="connsiteX23" fmla="*/ 307009 w 12192000"/>
                <a:gd name="connsiteY23" fmla="*/ 1692595 h 1764648"/>
                <a:gd name="connsiteX24" fmla="*/ 235081 w 12192000"/>
                <a:gd name="connsiteY24" fmla="*/ 1673241 h 1764648"/>
                <a:gd name="connsiteX25" fmla="*/ 12192000 w 12192000"/>
                <a:gd name="connsiteY25" fmla="*/ 1668923 h 1764648"/>
                <a:gd name="connsiteX26" fmla="*/ 12192000 w 12192000"/>
                <a:gd name="connsiteY26" fmla="*/ 1724407 h 1764648"/>
                <a:gd name="connsiteX27" fmla="*/ 12086251 w 12192000"/>
                <a:gd name="connsiteY27" fmla="*/ 1719182 h 1764648"/>
                <a:gd name="connsiteX28" fmla="*/ 12057767 w 12192000"/>
                <a:gd name="connsiteY28" fmla="*/ 1737949 h 1764648"/>
                <a:gd name="connsiteX29" fmla="*/ 11371750 w 12192000"/>
                <a:gd name="connsiteY29" fmla="*/ 1756717 h 1764648"/>
                <a:gd name="connsiteX30" fmla="*/ 11412530 w 12192000"/>
                <a:gd name="connsiteY30" fmla="*/ 1764648 h 1764648"/>
                <a:gd name="connsiteX31" fmla="*/ 10960194 w 12192000"/>
                <a:gd name="connsiteY31" fmla="*/ 1764648 h 1764648"/>
                <a:gd name="connsiteX32" fmla="*/ 11230826 w 12192000"/>
                <a:gd name="connsiteY32" fmla="*/ 1750258 h 1764648"/>
                <a:gd name="connsiteX33" fmla="*/ 12026028 w 12192000"/>
                <a:gd name="connsiteY33" fmla="*/ 1676214 h 1764648"/>
                <a:gd name="connsiteX34" fmla="*/ 11292360 w 12192000"/>
                <a:gd name="connsiteY34" fmla="*/ 1646719 h 1764648"/>
                <a:gd name="connsiteX35" fmla="*/ 10173641 w 12192000"/>
                <a:gd name="connsiteY35" fmla="*/ 1706149 h 1764648"/>
                <a:gd name="connsiteX36" fmla="*/ 10185761 w 12192000"/>
                <a:gd name="connsiteY36" fmla="*/ 1719703 h 1764648"/>
                <a:gd name="connsiteX37" fmla="*/ 11349327 w 12192000"/>
                <a:gd name="connsiteY37" fmla="*/ 1660272 h 1764648"/>
                <a:gd name="connsiteX38" fmla="*/ 11823237 w 12192000"/>
                <a:gd name="connsiteY38" fmla="*/ 1622217 h 1764648"/>
                <a:gd name="connsiteX39" fmla="*/ 11382052 w 12192000"/>
                <a:gd name="connsiteY39" fmla="*/ 1646719 h 1764648"/>
                <a:gd name="connsiteX40" fmla="*/ 11675972 w 12192000"/>
                <a:gd name="connsiteY40" fmla="*/ 1646719 h 1764648"/>
                <a:gd name="connsiteX41" fmla="*/ 11823237 w 12192000"/>
                <a:gd name="connsiteY41" fmla="*/ 1622217 h 1764648"/>
                <a:gd name="connsiteX42" fmla="*/ 8919174 w 12192000"/>
                <a:gd name="connsiteY42" fmla="*/ 1562265 h 1764648"/>
                <a:gd name="connsiteX43" fmla="*/ 8911295 w 12192000"/>
                <a:gd name="connsiteY43" fmla="*/ 1570606 h 1764648"/>
                <a:gd name="connsiteX44" fmla="*/ 8947656 w 12192000"/>
                <a:gd name="connsiteY44" fmla="*/ 1562265 h 1764648"/>
                <a:gd name="connsiteX45" fmla="*/ 10643404 w 12192000"/>
                <a:gd name="connsiteY45" fmla="*/ 1551561 h 1764648"/>
                <a:gd name="connsiteX46" fmla="*/ 10635431 w 12192000"/>
                <a:gd name="connsiteY46" fmla="*/ 1557052 h 1764648"/>
                <a:gd name="connsiteX47" fmla="*/ 10665732 w 12192000"/>
                <a:gd name="connsiteY47" fmla="*/ 1562265 h 1764648"/>
                <a:gd name="connsiteX48" fmla="*/ 10643404 w 12192000"/>
                <a:gd name="connsiteY48" fmla="*/ 1551561 h 1764648"/>
                <a:gd name="connsiteX49" fmla="*/ 11676579 w 12192000"/>
                <a:gd name="connsiteY49" fmla="*/ 1538284 h 1764648"/>
                <a:gd name="connsiteX50" fmla="*/ 11676579 w 12192000"/>
                <a:gd name="connsiteY50" fmla="*/ 1543497 h 1764648"/>
                <a:gd name="connsiteX51" fmla="*/ 11627491 w 12192000"/>
                <a:gd name="connsiteY51" fmla="*/ 1543497 h 1764648"/>
                <a:gd name="connsiteX52" fmla="*/ 10516650 w 12192000"/>
                <a:gd name="connsiteY52" fmla="*/ 1524730 h 1764648"/>
                <a:gd name="connsiteX53" fmla="*/ 10389990 w 12192000"/>
                <a:gd name="connsiteY53" fmla="*/ 1543498 h 1764648"/>
                <a:gd name="connsiteX54" fmla="*/ 10389990 w 12192000"/>
                <a:gd name="connsiteY54" fmla="*/ 1529943 h 1764648"/>
                <a:gd name="connsiteX55" fmla="*/ 11045935 w 12192000"/>
                <a:gd name="connsiteY55" fmla="*/ 1517171 h 1764648"/>
                <a:gd name="connsiteX56" fmla="*/ 11125096 w 12192000"/>
                <a:gd name="connsiteY56" fmla="*/ 1529943 h 1764648"/>
                <a:gd name="connsiteX57" fmla="*/ 10969955 w 12192000"/>
                <a:gd name="connsiteY57" fmla="*/ 1524730 h 1764648"/>
                <a:gd name="connsiteX58" fmla="*/ 11045935 w 12192000"/>
                <a:gd name="connsiteY58" fmla="*/ 1517171 h 1764648"/>
                <a:gd name="connsiteX59" fmla="*/ 9340358 w 12192000"/>
                <a:gd name="connsiteY59" fmla="*/ 1511175 h 1764648"/>
                <a:gd name="connsiteX60" fmla="*/ 9380962 w 12192000"/>
                <a:gd name="connsiteY60" fmla="*/ 1529943 h 1764648"/>
                <a:gd name="connsiteX61" fmla="*/ 9373083 w 12192000"/>
                <a:gd name="connsiteY61" fmla="*/ 1529943 h 1764648"/>
                <a:gd name="connsiteX62" fmla="*/ 10627553 w 12192000"/>
                <a:gd name="connsiteY62" fmla="*/ 1510655 h 1764648"/>
                <a:gd name="connsiteX63" fmla="*/ 10782695 w 12192000"/>
                <a:gd name="connsiteY63" fmla="*/ 1524208 h 1764648"/>
                <a:gd name="connsiteX64" fmla="*/ 10733607 w 12192000"/>
                <a:gd name="connsiteY64" fmla="*/ 1556530 h 1764648"/>
                <a:gd name="connsiteX65" fmla="*/ 10733607 w 12192000"/>
                <a:gd name="connsiteY65" fmla="*/ 1548189 h 1764648"/>
                <a:gd name="connsiteX66" fmla="*/ 10762089 w 12192000"/>
                <a:gd name="connsiteY66" fmla="*/ 1542976 h 1764648"/>
                <a:gd name="connsiteX67" fmla="*/ 10696640 w 12192000"/>
                <a:gd name="connsiteY67" fmla="*/ 1542976 h 1764648"/>
                <a:gd name="connsiteX68" fmla="*/ 10704517 w 12192000"/>
                <a:gd name="connsiteY68" fmla="*/ 1570085 h 1764648"/>
                <a:gd name="connsiteX69" fmla="*/ 11606886 w 12192000"/>
                <a:gd name="connsiteY69" fmla="*/ 1548711 h 1764648"/>
                <a:gd name="connsiteX70" fmla="*/ 11566283 w 12192000"/>
                <a:gd name="connsiteY70" fmla="*/ 1557052 h 1764648"/>
                <a:gd name="connsiteX71" fmla="*/ 11692942 w 12192000"/>
                <a:gd name="connsiteY71" fmla="*/ 1576340 h 1764648"/>
                <a:gd name="connsiteX72" fmla="*/ 11594766 w 12192000"/>
                <a:gd name="connsiteY72" fmla="*/ 1589895 h 1764648"/>
                <a:gd name="connsiteX73" fmla="*/ 12133521 w 12192000"/>
                <a:gd name="connsiteY73" fmla="*/ 1589895 h 1764648"/>
                <a:gd name="connsiteX74" fmla="*/ 12133521 w 12192000"/>
                <a:gd name="connsiteY74" fmla="*/ 1581553 h 1764648"/>
                <a:gd name="connsiteX75" fmla="*/ 12192000 w 12192000"/>
                <a:gd name="connsiteY75" fmla="*/ 1579675 h 1764648"/>
                <a:gd name="connsiteX76" fmla="*/ 12192000 w 12192000"/>
                <a:gd name="connsiteY76" fmla="*/ 1654970 h 1764648"/>
                <a:gd name="connsiteX77" fmla="*/ 12130756 w 12192000"/>
                <a:gd name="connsiteY77" fmla="*/ 1657487 h 1764648"/>
                <a:gd name="connsiteX78" fmla="*/ 11880809 w 12192000"/>
                <a:gd name="connsiteY78" fmla="*/ 1668614 h 1764648"/>
                <a:gd name="connsiteX79" fmla="*/ 11803238 w 12192000"/>
                <a:gd name="connsiteY79" fmla="*/ 1646719 h 1764648"/>
                <a:gd name="connsiteX80" fmla="*/ 11814072 w 12192000"/>
                <a:gd name="connsiteY80" fmla="*/ 1655581 h 1764648"/>
                <a:gd name="connsiteX81" fmla="*/ 11827980 w 12192000"/>
                <a:gd name="connsiteY81" fmla="*/ 1661272 h 1764648"/>
                <a:gd name="connsiteX82" fmla="*/ 11828086 w 12192000"/>
                <a:gd name="connsiteY82" fmla="*/ 1661315 h 1764648"/>
                <a:gd name="connsiteX83" fmla="*/ 11517195 w 12192000"/>
                <a:gd name="connsiteY83" fmla="*/ 1692595 h 1764648"/>
                <a:gd name="connsiteX84" fmla="*/ 11431746 w 12192000"/>
                <a:gd name="connsiteY84" fmla="*/ 1692595 h 1764648"/>
                <a:gd name="connsiteX85" fmla="*/ 11076616 w 12192000"/>
                <a:gd name="connsiteY85" fmla="*/ 1711362 h 1764648"/>
                <a:gd name="connsiteX86" fmla="*/ 11068737 w 12192000"/>
                <a:gd name="connsiteY86" fmla="*/ 1692595 h 1764648"/>
                <a:gd name="connsiteX87" fmla="*/ 11007529 w 12192000"/>
                <a:gd name="connsiteY87" fmla="*/ 1724917 h 1764648"/>
                <a:gd name="connsiteX88" fmla="*/ 10551426 w 12192000"/>
                <a:gd name="connsiteY88" fmla="*/ 1764648 h 1764648"/>
                <a:gd name="connsiteX89" fmla="*/ 8988791 w 12192000"/>
                <a:gd name="connsiteY89" fmla="*/ 1764648 h 1764648"/>
                <a:gd name="connsiteX90" fmla="*/ 9139869 w 12192000"/>
                <a:gd name="connsiteY90" fmla="*/ 1756586 h 1764648"/>
                <a:gd name="connsiteX91" fmla="*/ 9920930 w 12192000"/>
                <a:gd name="connsiteY91" fmla="*/ 1710841 h 1764648"/>
                <a:gd name="connsiteX92" fmla="*/ 9920930 w 12192000"/>
                <a:gd name="connsiteY92" fmla="*/ 1705106 h 1764648"/>
                <a:gd name="connsiteX93" fmla="*/ 10794815 w 12192000"/>
                <a:gd name="connsiteY93" fmla="*/ 1645676 h 1764648"/>
                <a:gd name="connsiteX94" fmla="*/ 9794271 w 12192000"/>
                <a:gd name="connsiteY94" fmla="*/ 1654017 h 1764648"/>
                <a:gd name="connsiteX95" fmla="*/ 9765787 w 12192000"/>
                <a:gd name="connsiteY95" fmla="*/ 1640463 h 1764648"/>
                <a:gd name="connsiteX96" fmla="*/ 9745182 w 12192000"/>
                <a:gd name="connsiteY96" fmla="*/ 1659230 h 1764648"/>
                <a:gd name="connsiteX97" fmla="*/ 9508227 w 12192000"/>
                <a:gd name="connsiteY97" fmla="*/ 1654017 h 1764648"/>
                <a:gd name="connsiteX98" fmla="*/ 9380356 w 12192000"/>
                <a:gd name="connsiteY98" fmla="*/ 1657145 h 1764648"/>
                <a:gd name="connsiteX99" fmla="*/ 9900325 w 12192000"/>
                <a:gd name="connsiteY99" fmla="*/ 1626908 h 1764648"/>
                <a:gd name="connsiteX100" fmla="*/ 9928807 w 12192000"/>
                <a:gd name="connsiteY100" fmla="*/ 1608141 h 1764648"/>
                <a:gd name="connsiteX101" fmla="*/ 10557860 w 12192000"/>
                <a:gd name="connsiteY101" fmla="*/ 1575820 h 1764648"/>
                <a:gd name="connsiteX102" fmla="*/ 10606948 w 12192000"/>
                <a:gd name="connsiteY102" fmla="*/ 1542976 h 1764648"/>
                <a:gd name="connsiteX103" fmla="*/ 10578464 w 12192000"/>
                <a:gd name="connsiteY103" fmla="*/ 1537763 h 1764648"/>
                <a:gd name="connsiteX104" fmla="*/ 10578464 w 12192000"/>
                <a:gd name="connsiteY104" fmla="*/ 1515868 h 1764648"/>
                <a:gd name="connsiteX105" fmla="*/ 10627553 w 12192000"/>
                <a:gd name="connsiteY105" fmla="*/ 1510655 h 1764648"/>
                <a:gd name="connsiteX106" fmla="*/ 11998378 w 12192000"/>
                <a:gd name="connsiteY106" fmla="*/ 1505963 h 1764648"/>
                <a:gd name="connsiteX107" fmla="*/ 11880203 w 12192000"/>
                <a:gd name="connsiteY107" fmla="*/ 1511176 h 1764648"/>
                <a:gd name="connsiteX108" fmla="*/ 12174730 w 12192000"/>
                <a:gd name="connsiteY108" fmla="*/ 1497622 h 1764648"/>
                <a:gd name="connsiteX109" fmla="*/ 12192000 w 12192000"/>
                <a:gd name="connsiteY109" fmla="*/ 1497622 h 1764648"/>
                <a:gd name="connsiteX110" fmla="*/ 12192000 w 12192000"/>
                <a:gd name="connsiteY110" fmla="*/ 1502475 h 1764648"/>
                <a:gd name="connsiteX111" fmla="*/ 11088130 w 12192000"/>
                <a:gd name="connsiteY111" fmla="*/ 1484068 h 1764648"/>
                <a:gd name="connsiteX112" fmla="*/ 11153580 w 12192000"/>
                <a:gd name="connsiteY112" fmla="*/ 1484068 h 1764648"/>
                <a:gd name="connsiteX113" fmla="*/ 11186306 w 12192000"/>
                <a:gd name="connsiteY113" fmla="*/ 1491888 h 1764648"/>
                <a:gd name="connsiteX114" fmla="*/ 9871234 w 12192000"/>
                <a:gd name="connsiteY114" fmla="*/ 1478333 h 1764648"/>
                <a:gd name="connsiteX115" fmla="*/ 9507621 w 12192000"/>
                <a:gd name="connsiteY115" fmla="*/ 1497101 h 1764648"/>
                <a:gd name="connsiteX116" fmla="*/ 12192000 w 12192000"/>
                <a:gd name="connsiteY116" fmla="*/ 1469494 h 1764648"/>
                <a:gd name="connsiteX117" fmla="*/ 12192000 w 12192000"/>
                <a:gd name="connsiteY117" fmla="*/ 1473119 h 1764648"/>
                <a:gd name="connsiteX118" fmla="*/ 12145641 w 12192000"/>
                <a:gd name="connsiteY118" fmla="*/ 1473119 h 1764648"/>
                <a:gd name="connsiteX119" fmla="*/ 10569980 w 12192000"/>
                <a:gd name="connsiteY119" fmla="*/ 1450702 h 1764648"/>
                <a:gd name="connsiteX120" fmla="*/ 10516650 w 12192000"/>
                <a:gd name="connsiteY120" fmla="*/ 1459565 h 1764648"/>
                <a:gd name="connsiteX121" fmla="*/ 10569980 w 12192000"/>
                <a:gd name="connsiteY121" fmla="*/ 1450702 h 1764648"/>
                <a:gd name="connsiteX122" fmla="*/ 11790510 w 12192000"/>
                <a:gd name="connsiteY122" fmla="*/ 1245304 h 1764648"/>
                <a:gd name="connsiteX123" fmla="*/ 11839599 w 12192000"/>
                <a:gd name="connsiteY123" fmla="*/ 1245304 h 1764648"/>
                <a:gd name="connsiteX124" fmla="*/ 11782633 w 12192000"/>
                <a:gd name="connsiteY124" fmla="*/ 1250517 h 1764648"/>
                <a:gd name="connsiteX125" fmla="*/ 4326731 w 12192000"/>
                <a:gd name="connsiteY125" fmla="*/ 1207768 h 1764648"/>
                <a:gd name="connsiteX126" fmla="*/ 3823161 w 12192000"/>
                <a:gd name="connsiteY126" fmla="*/ 1283359 h 1764648"/>
                <a:gd name="connsiteX127" fmla="*/ 4326731 w 12192000"/>
                <a:gd name="connsiteY127" fmla="*/ 1207768 h 1764648"/>
                <a:gd name="connsiteX128" fmla="*/ 294887 w 12192000"/>
                <a:gd name="connsiteY128" fmla="*/ 1172319 h 1764648"/>
                <a:gd name="connsiteX129" fmla="*/ 225195 w 12192000"/>
                <a:gd name="connsiteY129" fmla="*/ 1185874 h 1764648"/>
                <a:gd name="connsiteX130" fmla="*/ 356095 w 12192000"/>
                <a:gd name="connsiteY130" fmla="*/ 1212982 h 1764648"/>
                <a:gd name="connsiteX131" fmla="*/ 294887 w 12192000"/>
                <a:gd name="connsiteY131" fmla="*/ 1172319 h 1764648"/>
                <a:gd name="connsiteX132" fmla="*/ 3277263 w 12192000"/>
                <a:gd name="connsiteY132" fmla="*/ 1165346 h 1764648"/>
                <a:gd name="connsiteX133" fmla="*/ 3312865 w 12192000"/>
                <a:gd name="connsiteY133" fmla="*/ 1171797 h 1764648"/>
                <a:gd name="connsiteX134" fmla="*/ 3238931 w 12192000"/>
                <a:gd name="connsiteY134" fmla="*/ 1173361 h 1764648"/>
                <a:gd name="connsiteX135" fmla="*/ 3277263 w 12192000"/>
                <a:gd name="connsiteY135" fmla="*/ 1165346 h 1764648"/>
                <a:gd name="connsiteX136" fmla="*/ 3410437 w 12192000"/>
                <a:gd name="connsiteY136" fmla="*/ 1158765 h 1764648"/>
                <a:gd name="connsiteX137" fmla="*/ 3410437 w 12192000"/>
                <a:gd name="connsiteY137" fmla="*/ 1166585 h 1764648"/>
                <a:gd name="connsiteX138" fmla="*/ 3361347 w 12192000"/>
                <a:gd name="connsiteY138" fmla="*/ 1166585 h 1764648"/>
                <a:gd name="connsiteX139" fmla="*/ 3067448 w 12192000"/>
                <a:gd name="connsiteY139" fmla="*/ 1134263 h 1764648"/>
                <a:gd name="connsiteX140" fmla="*/ 3088657 w 12192000"/>
                <a:gd name="connsiteY140" fmla="*/ 1134263 h 1764648"/>
                <a:gd name="connsiteX141" fmla="*/ 3067448 w 12192000"/>
                <a:gd name="connsiteY141" fmla="*/ 1139997 h 1764648"/>
                <a:gd name="connsiteX142" fmla="*/ 3786171 w 12192000"/>
                <a:gd name="connsiteY142" fmla="*/ 1120709 h 1764648"/>
                <a:gd name="connsiteX143" fmla="*/ 3786171 w 12192000"/>
                <a:gd name="connsiteY143" fmla="*/ 1134262 h 1764648"/>
                <a:gd name="connsiteX144" fmla="*/ 3688602 w 12192000"/>
                <a:gd name="connsiteY144" fmla="*/ 1134262 h 1764648"/>
                <a:gd name="connsiteX145" fmla="*/ 1336037 w 12192000"/>
                <a:gd name="connsiteY145" fmla="*/ 1107154 h 1764648"/>
                <a:gd name="connsiteX146" fmla="*/ 1580871 w 12192000"/>
                <a:gd name="connsiteY146" fmla="*/ 1134262 h 1764648"/>
                <a:gd name="connsiteX147" fmla="*/ 1728142 w 12192000"/>
                <a:gd name="connsiteY147" fmla="*/ 1147817 h 1764648"/>
                <a:gd name="connsiteX148" fmla="*/ 1736019 w 12192000"/>
                <a:gd name="connsiteY148" fmla="*/ 1134262 h 1764648"/>
                <a:gd name="connsiteX149" fmla="*/ 1336037 w 12192000"/>
                <a:gd name="connsiteY149" fmla="*/ 1107154 h 1764648"/>
                <a:gd name="connsiteX150" fmla="*/ 1785710 w 12192000"/>
                <a:gd name="connsiteY150" fmla="*/ 1101420 h 1764648"/>
                <a:gd name="connsiteX151" fmla="*/ 1825100 w 12192000"/>
                <a:gd name="connsiteY151" fmla="*/ 1111325 h 1764648"/>
                <a:gd name="connsiteX152" fmla="*/ 1875399 w 12192000"/>
                <a:gd name="connsiteY152" fmla="*/ 1107154 h 1764648"/>
                <a:gd name="connsiteX153" fmla="*/ 1825100 w 12192000"/>
                <a:gd name="connsiteY153" fmla="*/ 1111325 h 1764648"/>
                <a:gd name="connsiteX154" fmla="*/ 1785710 w 12192000"/>
                <a:gd name="connsiteY154" fmla="*/ 1101420 h 1764648"/>
                <a:gd name="connsiteX155" fmla="*/ 1175439 w 12192000"/>
                <a:gd name="connsiteY155" fmla="*/ 1087344 h 1764648"/>
                <a:gd name="connsiteX156" fmla="*/ 1189377 w 12192000"/>
                <a:gd name="connsiteY156" fmla="*/ 1093078 h 1764648"/>
                <a:gd name="connsiteX157" fmla="*/ 1119685 w 12192000"/>
                <a:gd name="connsiteY157" fmla="*/ 1101420 h 1764648"/>
                <a:gd name="connsiteX158" fmla="*/ 1303312 w 12192000"/>
                <a:gd name="connsiteY158" fmla="*/ 1125921 h 1764648"/>
                <a:gd name="connsiteX159" fmla="*/ 1295432 w 12192000"/>
                <a:gd name="connsiteY159" fmla="*/ 1114974 h 1764648"/>
                <a:gd name="connsiteX160" fmla="*/ 1303312 w 12192000"/>
                <a:gd name="connsiteY160" fmla="*/ 1106633 h 1764648"/>
                <a:gd name="connsiteX161" fmla="*/ 1175439 w 12192000"/>
                <a:gd name="connsiteY161" fmla="*/ 1087344 h 1764648"/>
                <a:gd name="connsiteX162" fmla="*/ 4941843 w 12192000"/>
                <a:gd name="connsiteY162" fmla="*/ 1060756 h 1764648"/>
                <a:gd name="connsiteX163" fmla="*/ 4753976 w 12192000"/>
                <a:gd name="connsiteY163" fmla="*/ 1087865 h 1764648"/>
                <a:gd name="connsiteX164" fmla="*/ 4941843 w 12192000"/>
                <a:gd name="connsiteY164" fmla="*/ 1060756 h 1764648"/>
                <a:gd name="connsiteX165" fmla="*/ 678499 w 12192000"/>
                <a:gd name="connsiteY165" fmla="*/ 1022701 h 1764648"/>
                <a:gd name="connsiteX166" fmla="*/ 894244 w 12192000"/>
                <a:gd name="connsiteY166" fmla="*/ 1060236 h 1764648"/>
                <a:gd name="connsiteX167" fmla="*/ 861518 w 12192000"/>
                <a:gd name="connsiteY167" fmla="*/ 1068576 h 1764648"/>
                <a:gd name="connsiteX168" fmla="*/ 959696 w 12192000"/>
                <a:gd name="connsiteY168" fmla="*/ 1093078 h 1764648"/>
                <a:gd name="connsiteX169" fmla="*/ 1078476 w 12192000"/>
                <a:gd name="connsiteY169" fmla="*/ 1068576 h 1764648"/>
                <a:gd name="connsiteX170" fmla="*/ 678499 w 12192000"/>
                <a:gd name="connsiteY170" fmla="*/ 1022701 h 1764648"/>
                <a:gd name="connsiteX171" fmla="*/ 293117 w 12192000"/>
                <a:gd name="connsiteY171" fmla="*/ 1020119 h 1764648"/>
                <a:gd name="connsiteX172" fmla="*/ 257921 w 12192000"/>
                <a:gd name="connsiteY172" fmla="*/ 1022701 h 1764648"/>
                <a:gd name="connsiteX173" fmla="*/ 294887 w 12192000"/>
                <a:gd name="connsiteY173" fmla="*/ 1036255 h 1764648"/>
                <a:gd name="connsiteX174" fmla="*/ 266405 w 12192000"/>
                <a:gd name="connsiteY174" fmla="*/ 1049809 h 1764648"/>
                <a:gd name="connsiteX175" fmla="*/ 372458 w 12192000"/>
                <a:gd name="connsiteY175" fmla="*/ 1049809 h 1764648"/>
                <a:gd name="connsiteX176" fmla="*/ 293117 w 12192000"/>
                <a:gd name="connsiteY176" fmla="*/ 1020119 h 1764648"/>
                <a:gd name="connsiteX177" fmla="*/ 541538 w 12192000"/>
                <a:gd name="connsiteY177" fmla="*/ 954539 h 1764648"/>
                <a:gd name="connsiteX178" fmla="*/ 420941 w 12192000"/>
                <a:gd name="connsiteY178" fmla="*/ 971090 h 1764648"/>
                <a:gd name="connsiteX179" fmla="*/ 419469 w 12192000"/>
                <a:gd name="connsiteY179" fmla="*/ 973620 h 1764648"/>
                <a:gd name="connsiteX180" fmla="*/ 418517 w 12192000"/>
                <a:gd name="connsiteY180" fmla="*/ 973697 h 1764648"/>
                <a:gd name="connsiteX181" fmla="*/ 414986 w 12192000"/>
                <a:gd name="connsiteY181" fmla="*/ 974534 h 1764648"/>
                <a:gd name="connsiteX182" fmla="*/ 395868 w 12192000"/>
                <a:gd name="connsiteY182" fmla="*/ 975997 h 1764648"/>
                <a:gd name="connsiteX183" fmla="*/ 391245 w 12192000"/>
                <a:gd name="connsiteY183" fmla="*/ 975782 h 1764648"/>
                <a:gd name="connsiteX184" fmla="*/ 384579 w 12192000"/>
                <a:gd name="connsiteY184" fmla="*/ 976824 h 1764648"/>
                <a:gd name="connsiteX185" fmla="*/ 391851 w 12192000"/>
                <a:gd name="connsiteY185" fmla="*/ 976304 h 1764648"/>
                <a:gd name="connsiteX186" fmla="*/ 395868 w 12192000"/>
                <a:gd name="connsiteY186" fmla="*/ 975997 h 1764648"/>
                <a:gd name="connsiteX187" fmla="*/ 406699 w 12192000"/>
                <a:gd name="connsiteY187" fmla="*/ 976499 h 1764648"/>
                <a:gd name="connsiteX188" fmla="*/ 414986 w 12192000"/>
                <a:gd name="connsiteY188" fmla="*/ 974534 h 1764648"/>
                <a:gd name="connsiteX189" fmla="*/ 419122 w 12192000"/>
                <a:gd name="connsiteY189" fmla="*/ 974217 h 1764648"/>
                <a:gd name="connsiteX190" fmla="*/ 419469 w 12192000"/>
                <a:gd name="connsiteY190" fmla="*/ 973620 h 1764648"/>
                <a:gd name="connsiteX191" fmla="*/ 533736 w 12192000"/>
                <a:gd name="connsiteY191" fmla="*/ 964444 h 1764648"/>
                <a:gd name="connsiteX192" fmla="*/ 649411 w 12192000"/>
                <a:gd name="connsiteY192" fmla="*/ 976304 h 1764648"/>
                <a:gd name="connsiteX193" fmla="*/ 541538 w 12192000"/>
                <a:gd name="connsiteY193" fmla="*/ 954539 h 1764648"/>
                <a:gd name="connsiteX194" fmla="*/ 5146072 w 12192000"/>
                <a:gd name="connsiteY194" fmla="*/ 944503 h 1764648"/>
                <a:gd name="connsiteX195" fmla="*/ 5145356 w 12192000"/>
                <a:gd name="connsiteY195" fmla="*/ 945156 h 1764648"/>
                <a:gd name="connsiteX196" fmla="*/ 5144232 w 12192000"/>
                <a:gd name="connsiteY196" fmla="*/ 945231 h 1764648"/>
                <a:gd name="connsiteX197" fmla="*/ 111245 w 12192000"/>
                <a:gd name="connsiteY197" fmla="*/ 892893 h 1764648"/>
                <a:gd name="connsiteX198" fmla="*/ 147607 w 12192000"/>
                <a:gd name="connsiteY198" fmla="*/ 892893 h 1764648"/>
                <a:gd name="connsiteX199" fmla="*/ 98519 w 12192000"/>
                <a:gd name="connsiteY199" fmla="*/ 898106 h 1764648"/>
                <a:gd name="connsiteX200" fmla="*/ 3724985 w 12192000"/>
                <a:gd name="connsiteY200" fmla="*/ 892371 h 1764648"/>
                <a:gd name="connsiteX201" fmla="*/ 3639536 w 12192000"/>
                <a:gd name="connsiteY201" fmla="*/ 898106 h 1764648"/>
                <a:gd name="connsiteX202" fmla="*/ 3569841 w 12192000"/>
                <a:gd name="connsiteY202" fmla="*/ 920001 h 1764648"/>
                <a:gd name="connsiteX203" fmla="*/ 3912853 w 12192000"/>
                <a:gd name="connsiteY203" fmla="*/ 865784 h 1764648"/>
                <a:gd name="connsiteX204" fmla="*/ 3794678 w 12192000"/>
                <a:gd name="connsiteY204" fmla="*/ 879338 h 1764648"/>
                <a:gd name="connsiteX205" fmla="*/ 854246 w 12192000"/>
                <a:gd name="connsiteY205" fmla="*/ 865784 h 1764648"/>
                <a:gd name="connsiteX206" fmla="*/ 846369 w 12192000"/>
                <a:gd name="connsiteY206" fmla="*/ 874125 h 1764648"/>
                <a:gd name="connsiteX207" fmla="*/ 874850 w 12192000"/>
                <a:gd name="connsiteY207" fmla="*/ 879338 h 1764648"/>
                <a:gd name="connsiteX208" fmla="*/ 2822613 w 12192000"/>
                <a:gd name="connsiteY208" fmla="*/ 781330 h 1764648"/>
                <a:gd name="connsiteX209" fmla="*/ 2900795 w 12192000"/>
                <a:gd name="connsiteY209" fmla="*/ 791235 h 1764648"/>
                <a:gd name="connsiteX210" fmla="*/ 2822613 w 12192000"/>
                <a:gd name="connsiteY210" fmla="*/ 781330 h 1764648"/>
                <a:gd name="connsiteX211" fmla="*/ 1107566 w 12192000"/>
                <a:gd name="connsiteY211" fmla="*/ 768297 h 1764648"/>
                <a:gd name="connsiteX212" fmla="*/ 1842673 w 12192000"/>
                <a:gd name="connsiteY212" fmla="*/ 841282 h 1764648"/>
                <a:gd name="connsiteX213" fmla="*/ 1107566 w 12192000"/>
                <a:gd name="connsiteY213" fmla="*/ 768297 h 1764648"/>
                <a:gd name="connsiteX214" fmla="*/ 6371451 w 12192000"/>
                <a:gd name="connsiteY214" fmla="*/ 767776 h 1764648"/>
                <a:gd name="connsiteX215" fmla="*/ 6383574 w 12192000"/>
                <a:gd name="connsiteY215" fmla="*/ 776117 h 1764648"/>
                <a:gd name="connsiteX216" fmla="*/ 6381757 w 12192000"/>
                <a:gd name="connsiteY216" fmla="*/ 777160 h 1764648"/>
                <a:gd name="connsiteX217" fmla="*/ 6371451 w 12192000"/>
                <a:gd name="connsiteY217" fmla="*/ 767776 h 1764648"/>
                <a:gd name="connsiteX218" fmla="*/ 7342148 w 12192000"/>
                <a:gd name="connsiteY218" fmla="*/ 766342 h 1764648"/>
                <a:gd name="connsiteX219" fmla="*/ 7327149 w 12192000"/>
                <a:gd name="connsiteY219" fmla="*/ 771947 h 1764648"/>
                <a:gd name="connsiteX220" fmla="*/ 7296816 w 12192000"/>
                <a:gd name="connsiteY220" fmla="*/ 775632 h 1764648"/>
                <a:gd name="connsiteX221" fmla="*/ 7293212 w 12192000"/>
                <a:gd name="connsiteY221" fmla="*/ 775075 h 1764648"/>
                <a:gd name="connsiteX222" fmla="*/ 7265936 w 12192000"/>
                <a:gd name="connsiteY222" fmla="*/ 779383 h 1764648"/>
                <a:gd name="connsiteX223" fmla="*/ 6989214 w 12192000"/>
                <a:gd name="connsiteY223" fmla="*/ 813001 h 1764648"/>
                <a:gd name="connsiteX224" fmla="*/ 6665371 w 12192000"/>
                <a:gd name="connsiteY224" fmla="*/ 873604 h 1764648"/>
                <a:gd name="connsiteX225" fmla="*/ 6921719 w 12192000"/>
                <a:gd name="connsiteY225" fmla="*/ 831898 h 1764648"/>
                <a:gd name="connsiteX226" fmla="*/ 7166553 w 12192000"/>
                <a:gd name="connsiteY226" fmla="*/ 799055 h 1764648"/>
                <a:gd name="connsiteX227" fmla="*/ 7175038 w 12192000"/>
                <a:gd name="connsiteY227" fmla="*/ 820950 h 1764648"/>
                <a:gd name="connsiteX228" fmla="*/ 7217308 w 12192000"/>
                <a:gd name="connsiteY228" fmla="*/ 787065 h 1764648"/>
                <a:gd name="connsiteX229" fmla="*/ 7265936 w 12192000"/>
                <a:gd name="connsiteY229" fmla="*/ 779383 h 1764648"/>
                <a:gd name="connsiteX230" fmla="*/ 7296816 w 12192000"/>
                <a:gd name="connsiteY230" fmla="*/ 775632 h 1764648"/>
                <a:gd name="connsiteX231" fmla="*/ 7305862 w 12192000"/>
                <a:gd name="connsiteY231" fmla="*/ 777029 h 1764648"/>
                <a:gd name="connsiteX232" fmla="*/ 7316240 w 12192000"/>
                <a:gd name="connsiteY232" fmla="*/ 784458 h 1764648"/>
                <a:gd name="connsiteX233" fmla="*/ 7316846 w 12192000"/>
                <a:gd name="connsiteY233" fmla="*/ 790193 h 1764648"/>
                <a:gd name="connsiteX234" fmla="*/ 7273213 w 12192000"/>
                <a:gd name="connsiteY234" fmla="*/ 799576 h 1764648"/>
                <a:gd name="connsiteX235" fmla="*/ 7322301 w 12192000"/>
                <a:gd name="connsiteY235" fmla="*/ 794363 h 1764648"/>
                <a:gd name="connsiteX236" fmla="*/ 7316846 w 12192000"/>
                <a:gd name="connsiteY236" fmla="*/ 790193 h 1764648"/>
                <a:gd name="connsiteX237" fmla="*/ 7322301 w 12192000"/>
                <a:gd name="connsiteY237" fmla="*/ 789150 h 1764648"/>
                <a:gd name="connsiteX238" fmla="*/ 7316846 w 12192000"/>
                <a:gd name="connsiteY238" fmla="*/ 784980 h 1764648"/>
                <a:gd name="connsiteX239" fmla="*/ 7327149 w 12192000"/>
                <a:gd name="connsiteY239" fmla="*/ 771947 h 1764648"/>
                <a:gd name="connsiteX240" fmla="*/ 7363510 w 12192000"/>
                <a:gd name="connsiteY240" fmla="*/ 767776 h 1764648"/>
                <a:gd name="connsiteX241" fmla="*/ 7342148 w 12192000"/>
                <a:gd name="connsiteY241" fmla="*/ 766342 h 1764648"/>
                <a:gd name="connsiteX242" fmla="*/ 1119685 w 12192000"/>
                <a:gd name="connsiteY242" fmla="*/ 735455 h 1764648"/>
                <a:gd name="connsiteX243" fmla="*/ 1168772 w 12192000"/>
                <a:gd name="connsiteY243" fmla="*/ 743796 h 1764648"/>
                <a:gd name="connsiteX244" fmla="*/ 1156652 w 12192000"/>
                <a:gd name="connsiteY244" fmla="*/ 735455 h 1764648"/>
                <a:gd name="connsiteX245" fmla="*/ 845762 w 12192000"/>
                <a:gd name="connsiteY245" fmla="*/ 735455 h 1764648"/>
                <a:gd name="connsiteX246" fmla="*/ 972422 w 12192000"/>
                <a:gd name="connsiteY246" fmla="*/ 762562 h 1764648"/>
                <a:gd name="connsiteX247" fmla="*/ 845762 w 12192000"/>
                <a:gd name="connsiteY247" fmla="*/ 735455 h 1764648"/>
                <a:gd name="connsiteX248" fmla="*/ 343959 w 12192000"/>
                <a:gd name="connsiteY248" fmla="*/ 735455 h 1764648"/>
                <a:gd name="connsiteX249" fmla="*/ 405167 w 12192000"/>
                <a:gd name="connsiteY249" fmla="*/ 756829 h 1764648"/>
                <a:gd name="connsiteX250" fmla="*/ 372441 w 12192000"/>
                <a:gd name="connsiteY250" fmla="*/ 756829 h 1764648"/>
                <a:gd name="connsiteX251" fmla="*/ 6399938 w 12192000"/>
                <a:gd name="connsiteY251" fmla="*/ 710952 h 1764648"/>
                <a:gd name="connsiteX252" fmla="*/ 6392061 w 12192000"/>
                <a:gd name="connsiteY252" fmla="*/ 735454 h 1764648"/>
                <a:gd name="connsiteX253" fmla="*/ 6371451 w 12192000"/>
                <a:gd name="connsiteY253" fmla="*/ 724506 h 1764648"/>
                <a:gd name="connsiteX254" fmla="*/ 776677 w 12192000"/>
                <a:gd name="connsiteY254" fmla="*/ 703132 h 1764648"/>
                <a:gd name="connsiteX255" fmla="*/ 797281 w 12192000"/>
                <a:gd name="connsiteY255" fmla="*/ 716687 h 1764648"/>
                <a:gd name="connsiteX256" fmla="*/ 825762 w 12192000"/>
                <a:gd name="connsiteY256" fmla="*/ 716687 h 1764648"/>
                <a:gd name="connsiteX257" fmla="*/ 4439449 w 12192000"/>
                <a:gd name="connsiteY257" fmla="*/ 683843 h 1764648"/>
                <a:gd name="connsiteX258" fmla="*/ 4460051 w 12192000"/>
                <a:gd name="connsiteY258" fmla="*/ 683843 h 1764648"/>
                <a:gd name="connsiteX259" fmla="*/ 4423692 w 12192000"/>
                <a:gd name="connsiteY259" fmla="*/ 697397 h 1764648"/>
                <a:gd name="connsiteX260" fmla="*/ 580325 w 12192000"/>
                <a:gd name="connsiteY260" fmla="*/ 670290 h 1764648"/>
                <a:gd name="connsiteX261" fmla="*/ 706983 w 12192000"/>
                <a:gd name="connsiteY261" fmla="*/ 702611 h 1764648"/>
                <a:gd name="connsiteX262" fmla="*/ 580325 w 12192000"/>
                <a:gd name="connsiteY262" fmla="*/ 670290 h 1764648"/>
                <a:gd name="connsiteX263" fmla="*/ 5978055 w 12192000"/>
                <a:gd name="connsiteY263" fmla="*/ 669092 h 1764648"/>
                <a:gd name="connsiteX264" fmla="*/ 6007836 w 12192000"/>
                <a:gd name="connsiteY264" fmla="*/ 670290 h 1764648"/>
                <a:gd name="connsiteX265" fmla="*/ 5901780 w 12192000"/>
                <a:gd name="connsiteY265" fmla="*/ 692185 h 1764648"/>
                <a:gd name="connsiteX266" fmla="*/ 5978055 w 12192000"/>
                <a:gd name="connsiteY266" fmla="*/ 669092 h 1764648"/>
                <a:gd name="connsiteX267" fmla="*/ 412304 w 12192000"/>
                <a:gd name="connsiteY267" fmla="*/ 644354 h 1764648"/>
                <a:gd name="connsiteX268" fmla="*/ 307009 w 12192000"/>
                <a:gd name="connsiteY268" fmla="*/ 645788 h 1764648"/>
                <a:gd name="connsiteX269" fmla="*/ 384579 w 12192000"/>
                <a:gd name="connsiteY269" fmla="*/ 670290 h 1764648"/>
                <a:gd name="connsiteX270" fmla="*/ 372458 w 12192000"/>
                <a:gd name="connsiteY270" fmla="*/ 659342 h 1764648"/>
                <a:gd name="connsiteX271" fmla="*/ 511238 w 12192000"/>
                <a:gd name="connsiteY271" fmla="*/ 659342 h 1764648"/>
                <a:gd name="connsiteX272" fmla="*/ 412304 w 12192000"/>
                <a:gd name="connsiteY272" fmla="*/ 644354 h 1764648"/>
                <a:gd name="connsiteX273" fmla="*/ 11583781 w 12192000"/>
                <a:gd name="connsiteY273" fmla="*/ 610012 h 1764648"/>
                <a:gd name="connsiteX274" fmla="*/ 11627491 w 12192000"/>
                <a:gd name="connsiteY274" fmla="*/ 618678 h 1764648"/>
                <a:gd name="connsiteX275" fmla="*/ 11537799 w 12192000"/>
                <a:gd name="connsiteY275" fmla="*/ 613465 h 1764648"/>
                <a:gd name="connsiteX276" fmla="*/ 11583781 w 12192000"/>
                <a:gd name="connsiteY276" fmla="*/ 610012 h 1764648"/>
                <a:gd name="connsiteX277" fmla="*/ 7363510 w 12192000"/>
                <a:gd name="connsiteY277" fmla="*/ 594177 h 1764648"/>
                <a:gd name="connsiteX278" fmla="*/ 7315028 w 12192000"/>
                <a:gd name="connsiteY278" fmla="*/ 618678 h 1764648"/>
                <a:gd name="connsiteX279" fmla="*/ 7315028 w 12192000"/>
                <a:gd name="connsiteY279" fmla="*/ 599911 h 1764648"/>
                <a:gd name="connsiteX280" fmla="*/ 8914750 w 12192000"/>
                <a:gd name="connsiteY280" fmla="*/ 593086 h 1764648"/>
                <a:gd name="connsiteX281" fmla="*/ 8723427 w 12192000"/>
                <a:gd name="connsiteY281" fmla="*/ 613465 h 1764648"/>
                <a:gd name="connsiteX282" fmla="*/ 8723427 w 12192000"/>
                <a:gd name="connsiteY282" fmla="*/ 618679 h 1764648"/>
                <a:gd name="connsiteX283" fmla="*/ 8666461 w 12192000"/>
                <a:gd name="connsiteY283" fmla="*/ 627020 h 1764648"/>
                <a:gd name="connsiteX284" fmla="*/ 8960382 w 12192000"/>
                <a:gd name="connsiteY284" fmla="*/ 605124 h 1764648"/>
                <a:gd name="connsiteX285" fmla="*/ 8914750 w 12192000"/>
                <a:gd name="connsiteY285" fmla="*/ 593086 h 1764648"/>
                <a:gd name="connsiteX286" fmla="*/ 6951414 w 12192000"/>
                <a:gd name="connsiteY286" fmla="*/ 586358 h 1764648"/>
                <a:gd name="connsiteX287" fmla="*/ 7000501 w 12192000"/>
                <a:gd name="connsiteY287" fmla="*/ 586358 h 1764648"/>
                <a:gd name="connsiteX288" fmla="*/ 6939293 w 12192000"/>
                <a:gd name="connsiteY288" fmla="*/ 594178 h 1764648"/>
                <a:gd name="connsiteX289" fmla="*/ 11929291 w 12192000"/>
                <a:gd name="connsiteY289" fmla="*/ 567068 h 1764648"/>
                <a:gd name="connsiteX290" fmla="*/ 11986863 w 12192000"/>
                <a:gd name="connsiteY290" fmla="*/ 567068 h 1764648"/>
                <a:gd name="connsiteX291" fmla="*/ 11921413 w 12192000"/>
                <a:gd name="connsiteY291" fmla="*/ 572803 h 1764648"/>
                <a:gd name="connsiteX292" fmla="*/ 11823237 w 12192000"/>
                <a:gd name="connsiteY292" fmla="*/ 567068 h 1764648"/>
                <a:gd name="connsiteX293" fmla="*/ 11823237 w 12192000"/>
                <a:gd name="connsiteY293" fmla="*/ 572803 h 1764648"/>
                <a:gd name="connsiteX294" fmla="*/ 11762027 w 12192000"/>
                <a:gd name="connsiteY294" fmla="*/ 572803 h 1764648"/>
                <a:gd name="connsiteX295" fmla="*/ 4509141 w 12192000"/>
                <a:gd name="connsiteY295" fmla="*/ 567068 h 1764648"/>
                <a:gd name="connsiteX296" fmla="*/ 3920714 w 12192000"/>
                <a:gd name="connsiteY296" fmla="*/ 670289 h 1764648"/>
                <a:gd name="connsiteX297" fmla="*/ 4509141 w 12192000"/>
                <a:gd name="connsiteY297" fmla="*/ 567068 h 1764648"/>
                <a:gd name="connsiteX298" fmla="*/ 12096856 w 12192000"/>
                <a:gd name="connsiteY298" fmla="*/ 566547 h 1764648"/>
                <a:gd name="connsiteX299" fmla="*/ 12117158 w 12192000"/>
                <a:gd name="connsiteY299" fmla="*/ 572803 h 1764648"/>
                <a:gd name="connsiteX300" fmla="*/ 12076554 w 12192000"/>
                <a:gd name="connsiteY300" fmla="*/ 572803 h 1764648"/>
                <a:gd name="connsiteX301" fmla="*/ 12096856 w 12192000"/>
                <a:gd name="connsiteY301" fmla="*/ 566547 h 1764648"/>
                <a:gd name="connsiteX302" fmla="*/ 7224730 w 12192000"/>
                <a:gd name="connsiteY302" fmla="*/ 548301 h 1764648"/>
                <a:gd name="connsiteX303" fmla="*/ 7224730 w 12192000"/>
                <a:gd name="connsiteY303" fmla="*/ 553514 h 1764648"/>
                <a:gd name="connsiteX304" fmla="*/ 7184126 w 12192000"/>
                <a:gd name="connsiteY304" fmla="*/ 553514 h 1764648"/>
                <a:gd name="connsiteX305" fmla="*/ 2794115 w 12192000"/>
                <a:gd name="connsiteY305" fmla="*/ 541003 h 1764648"/>
                <a:gd name="connsiteX306" fmla="*/ 2912292 w 12192000"/>
                <a:gd name="connsiteY306" fmla="*/ 553514 h 1764648"/>
                <a:gd name="connsiteX307" fmla="*/ 2794115 w 12192000"/>
                <a:gd name="connsiteY307" fmla="*/ 553514 h 1764648"/>
                <a:gd name="connsiteX308" fmla="*/ 2794115 w 12192000"/>
                <a:gd name="connsiteY308" fmla="*/ 541003 h 1764648"/>
                <a:gd name="connsiteX309" fmla="*/ 3149244 w 12192000"/>
                <a:gd name="connsiteY309" fmla="*/ 539960 h 1764648"/>
                <a:gd name="connsiteX310" fmla="*/ 3149244 w 12192000"/>
                <a:gd name="connsiteY310" fmla="*/ 548301 h 1764648"/>
                <a:gd name="connsiteX311" fmla="*/ 3059555 w 12192000"/>
                <a:gd name="connsiteY311" fmla="*/ 548301 h 1764648"/>
                <a:gd name="connsiteX312" fmla="*/ 2981987 w 12192000"/>
                <a:gd name="connsiteY312" fmla="*/ 539960 h 1764648"/>
                <a:gd name="connsiteX313" fmla="*/ 2981987 w 12192000"/>
                <a:gd name="connsiteY313" fmla="*/ 553514 h 1764648"/>
                <a:gd name="connsiteX314" fmla="*/ 2932894 w 12192000"/>
                <a:gd name="connsiteY314" fmla="*/ 548301 h 1764648"/>
                <a:gd name="connsiteX315" fmla="*/ 2981987 w 12192000"/>
                <a:gd name="connsiteY315" fmla="*/ 539960 h 1764648"/>
                <a:gd name="connsiteX316" fmla="*/ 2785627 w 12192000"/>
                <a:gd name="connsiteY316" fmla="*/ 534746 h 1764648"/>
                <a:gd name="connsiteX317" fmla="*/ 2793508 w 12192000"/>
                <a:gd name="connsiteY317" fmla="*/ 541002 h 1764648"/>
                <a:gd name="connsiteX318" fmla="*/ 2780175 w 12192000"/>
                <a:gd name="connsiteY318" fmla="*/ 539439 h 1764648"/>
                <a:gd name="connsiteX319" fmla="*/ 3381958 w 12192000"/>
                <a:gd name="connsiteY319" fmla="*/ 529533 h 1764648"/>
                <a:gd name="connsiteX320" fmla="*/ 3410440 w 12192000"/>
                <a:gd name="connsiteY320" fmla="*/ 534746 h 1764648"/>
                <a:gd name="connsiteX321" fmla="*/ 3374079 w 12192000"/>
                <a:gd name="connsiteY321" fmla="*/ 534746 h 1764648"/>
                <a:gd name="connsiteX322" fmla="*/ 10990560 w 12192000"/>
                <a:gd name="connsiteY322" fmla="*/ 515458 h 1764648"/>
                <a:gd name="connsiteX323" fmla="*/ 11006923 w 12192000"/>
                <a:gd name="connsiteY323" fmla="*/ 529012 h 1764648"/>
                <a:gd name="connsiteX324" fmla="*/ 10206365 w 12192000"/>
                <a:gd name="connsiteY324" fmla="*/ 539959 h 1764648"/>
                <a:gd name="connsiteX325" fmla="*/ 11468107 w 12192000"/>
                <a:gd name="connsiteY325" fmla="*/ 507638 h 1764648"/>
                <a:gd name="connsiteX326" fmla="*/ 11047527 w 12192000"/>
                <a:gd name="connsiteY326" fmla="*/ 521191 h 1764648"/>
                <a:gd name="connsiteX327" fmla="*/ 2185669 w 12192000"/>
                <a:gd name="connsiteY327" fmla="*/ 507638 h 1764648"/>
                <a:gd name="connsiteX328" fmla="*/ 2246878 w 12192000"/>
                <a:gd name="connsiteY328" fmla="*/ 521191 h 1764648"/>
                <a:gd name="connsiteX329" fmla="*/ 2724421 w 12192000"/>
                <a:gd name="connsiteY329" fmla="*/ 548300 h 1764648"/>
                <a:gd name="connsiteX330" fmla="*/ 2745025 w 12192000"/>
                <a:gd name="connsiteY330" fmla="*/ 529533 h 1764648"/>
                <a:gd name="connsiteX331" fmla="*/ 2780781 w 12192000"/>
                <a:gd name="connsiteY331" fmla="*/ 539959 h 1764648"/>
                <a:gd name="connsiteX332" fmla="*/ 2765630 w 12192000"/>
                <a:gd name="connsiteY332" fmla="*/ 554035 h 1764648"/>
                <a:gd name="connsiteX333" fmla="*/ 2218396 w 12192000"/>
                <a:gd name="connsiteY333" fmla="*/ 529533 h 1764648"/>
                <a:gd name="connsiteX334" fmla="*/ 2185669 w 12192000"/>
                <a:gd name="connsiteY334" fmla="*/ 507638 h 1764648"/>
                <a:gd name="connsiteX335" fmla="*/ 12192000 w 12192000"/>
                <a:gd name="connsiteY335" fmla="*/ 498986 h 1764648"/>
                <a:gd name="connsiteX336" fmla="*/ 12192000 w 12192000"/>
                <a:gd name="connsiteY336" fmla="*/ 504724 h 1764648"/>
                <a:gd name="connsiteX337" fmla="*/ 12117157 w 12192000"/>
                <a:gd name="connsiteY337" fmla="*/ 502425 h 1764648"/>
                <a:gd name="connsiteX338" fmla="*/ 1884479 w 12192000"/>
                <a:gd name="connsiteY338" fmla="*/ 493856 h 1764648"/>
                <a:gd name="connsiteX339" fmla="*/ 2059014 w 12192000"/>
                <a:gd name="connsiteY339" fmla="*/ 507638 h 1764648"/>
                <a:gd name="connsiteX340" fmla="*/ 2059014 w 12192000"/>
                <a:gd name="connsiteY340" fmla="*/ 521191 h 1764648"/>
                <a:gd name="connsiteX341" fmla="*/ 1826303 w 12192000"/>
                <a:gd name="connsiteY341" fmla="*/ 496690 h 1764648"/>
                <a:gd name="connsiteX342" fmla="*/ 1884479 w 12192000"/>
                <a:gd name="connsiteY342" fmla="*/ 493856 h 1764648"/>
                <a:gd name="connsiteX343" fmla="*/ 3302041 w 12192000"/>
                <a:gd name="connsiteY343" fmla="*/ 491608 h 1764648"/>
                <a:gd name="connsiteX344" fmla="*/ 3324994 w 12192000"/>
                <a:gd name="connsiteY344" fmla="*/ 502425 h 1764648"/>
                <a:gd name="connsiteX345" fmla="*/ 3275907 w 12192000"/>
                <a:gd name="connsiteY345" fmla="*/ 497212 h 1764648"/>
                <a:gd name="connsiteX346" fmla="*/ 3302041 w 12192000"/>
                <a:gd name="connsiteY346" fmla="*/ 491608 h 1764648"/>
                <a:gd name="connsiteX347" fmla="*/ 9577314 w 12192000"/>
                <a:gd name="connsiteY347" fmla="*/ 475316 h 1764648"/>
                <a:gd name="connsiteX348" fmla="*/ 9605798 w 12192000"/>
                <a:gd name="connsiteY348" fmla="*/ 488871 h 1764648"/>
                <a:gd name="connsiteX349" fmla="*/ 9617918 w 12192000"/>
                <a:gd name="connsiteY349" fmla="*/ 483658 h 1764648"/>
                <a:gd name="connsiteX350" fmla="*/ 9577314 w 12192000"/>
                <a:gd name="connsiteY350" fmla="*/ 475316 h 1764648"/>
                <a:gd name="connsiteX351" fmla="*/ 8793119 w 12192000"/>
                <a:gd name="connsiteY351" fmla="*/ 475316 h 1764648"/>
                <a:gd name="connsiteX352" fmla="*/ 8800998 w 12192000"/>
                <a:gd name="connsiteY352" fmla="*/ 483136 h 1764648"/>
                <a:gd name="connsiteX353" fmla="*/ 8764636 w 12192000"/>
                <a:gd name="connsiteY353" fmla="*/ 483136 h 1764648"/>
                <a:gd name="connsiteX354" fmla="*/ 1438443 w 12192000"/>
                <a:gd name="connsiteY354" fmla="*/ 474926 h 1764648"/>
                <a:gd name="connsiteX355" fmla="*/ 1483285 w 12192000"/>
                <a:gd name="connsiteY355" fmla="*/ 483136 h 1764648"/>
                <a:gd name="connsiteX356" fmla="*/ 1434202 w 12192000"/>
                <a:gd name="connsiteY356" fmla="*/ 483136 h 1764648"/>
                <a:gd name="connsiteX357" fmla="*/ 1434202 w 12192000"/>
                <a:gd name="connsiteY357" fmla="*/ 496691 h 1764648"/>
                <a:gd name="connsiteX358" fmla="*/ 1393598 w 12192000"/>
                <a:gd name="connsiteY358" fmla="*/ 483136 h 1764648"/>
                <a:gd name="connsiteX359" fmla="*/ 1438443 w 12192000"/>
                <a:gd name="connsiteY359" fmla="*/ 474926 h 1764648"/>
                <a:gd name="connsiteX360" fmla="*/ 11211607 w 12192000"/>
                <a:gd name="connsiteY360" fmla="*/ 455571 h 1764648"/>
                <a:gd name="connsiteX361" fmla="*/ 11361447 w 12192000"/>
                <a:gd name="connsiteY361" fmla="*/ 469582 h 1764648"/>
                <a:gd name="connsiteX362" fmla="*/ 11055405 w 12192000"/>
                <a:gd name="connsiteY362" fmla="*/ 456027 h 1764648"/>
                <a:gd name="connsiteX363" fmla="*/ 11211607 w 12192000"/>
                <a:gd name="connsiteY363" fmla="*/ 455571 h 1764648"/>
                <a:gd name="connsiteX364" fmla="*/ 8654340 w 12192000"/>
                <a:gd name="connsiteY364" fmla="*/ 450814 h 1764648"/>
                <a:gd name="connsiteX365" fmla="*/ 8654340 w 12192000"/>
                <a:gd name="connsiteY365" fmla="*/ 469582 h 1764648"/>
                <a:gd name="connsiteX366" fmla="*/ 8421627 w 12192000"/>
                <a:gd name="connsiteY366" fmla="*/ 475316 h 1764648"/>
                <a:gd name="connsiteX367" fmla="*/ 9920322 w 12192000"/>
                <a:gd name="connsiteY367" fmla="*/ 442474 h 1764648"/>
                <a:gd name="connsiteX368" fmla="*/ 9969411 w 12192000"/>
                <a:gd name="connsiteY368" fmla="*/ 442474 h 1764648"/>
                <a:gd name="connsiteX369" fmla="*/ 9911838 w 12192000"/>
                <a:gd name="connsiteY369" fmla="*/ 450814 h 1764648"/>
                <a:gd name="connsiteX370" fmla="*/ 7902870 w 12192000"/>
                <a:gd name="connsiteY370" fmla="*/ 442474 h 1764648"/>
                <a:gd name="connsiteX371" fmla="*/ 7890749 w 12192000"/>
                <a:gd name="connsiteY371" fmla="*/ 450814 h 1764648"/>
                <a:gd name="connsiteX372" fmla="*/ 7870145 w 12192000"/>
                <a:gd name="connsiteY372" fmla="*/ 450814 h 1764648"/>
                <a:gd name="connsiteX373" fmla="*/ 8833723 w 12192000"/>
                <a:gd name="connsiteY373" fmla="*/ 437261 h 1764648"/>
                <a:gd name="connsiteX374" fmla="*/ 8694943 w 12192000"/>
                <a:gd name="connsiteY374" fmla="*/ 450814 h 1764648"/>
                <a:gd name="connsiteX375" fmla="*/ 8833723 w 12192000"/>
                <a:gd name="connsiteY375" fmla="*/ 437261 h 1764648"/>
                <a:gd name="connsiteX376" fmla="*/ 9058300 w 12192000"/>
                <a:gd name="connsiteY376" fmla="*/ 417303 h 1764648"/>
                <a:gd name="connsiteX377" fmla="*/ 9107038 w 12192000"/>
                <a:gd name="connsiteY377" fmla="*/ 423184 h 1764648"/>
                <a:gd name="connsiteX378" fmla="*/ 8947655 w 12192000"/>
                <a:gd name="connsiteY378" fmla="*/ 441952 h 1764648"/>
                <a:gd name="connsiteX379" fmla="*/ 8911294 w 12192000"/>
                <a:gd name="connsiteY379" fmla="*/ 431526 h 1764648"/>
                <a:gd name="connsiteX380" fmla="*/ 9058300 w 12192000"/>
                <a:gd name="connsiteY380" fmla="*/ 417303 h 1764648"/>
                <a:gd name="connsiteX381" fmla="*/ 9283392 w 12192000"/>
                <a:gd name="connsiteY381" fmla="*/ 410152 h 1764648"/>
                <a:gd name="connsiteX382" fmla="*/ 9291271 w 12192000"/>
                <a:gd name="connsiteY382" fmla="*/ 417972 h 1764648"/>
                <a:gd name="connsiteX383" fmla="*/ 9185216 w 12192000"/>
                <a:gd name="connsiteY383" fmla="*/ 417972 h 1764648"/>
                <a:gd name="connsiteX384" fmla="*/ 9800974 w 12192000"/>
                <a:gd name="connsiteY384" fmla="*/ 405526 h 1764648"/>
                <a:gd name="connsiteX385" fmla="*/ 9863357 w 12192000"/>
                <a:gd name="connsiteY385" fmla="*/ 423706 h 1764648"/>
                <a:gd name="connsiteX386" fmla="*/ 9781543 w 12192000"/>
                <a:gd name="connsiteY386" fmla="*/ 417971 h 1764648"/>
                <a:gd name="connsiteX387" fmla="*/ 9800974 w 12192000"/>
                <a:gd name="connsiteY387" fmla="*/ 405526 h 1764648"/>
                <a:gd name="connsiteX388" fmla="*/ 4619434 w 12192000"/>
                <a:gd name="connsiteY388" fmla="*/ 399204 h 1764648"/>
                <a:gd name="connsiteX389" fmla="*/ 4647919 w 12192000"/>
                <a:gd name="connsiteY389" fmla="*/ 399204 h 1764648"/>
                <a:gd name="connsiteX390" fmla="*/ 4607315 w 12192000"/>
                <a:gd name="connsiteY390" fmla="*/ 404417 h 1764648"/>
                <a:gd name="connsiteX391" fmla="*/ 9444347 w 12192000"/>
                <a:gd name="connsiteY391" fmla="*/ 397249 h 1764648"/>
                <a:gd name="connsiteX392" fmla="*/ 9479137 w 12192000"/>
                <a:gd name="connsiteY392" fmla="*/ 399204 h 1764648"/>
                <a:gd name="connsiteX393" fmla="*/ 9479137 w 12192000"/>
                <a:gd name="connsiteY393" fmla="*/ 423706 h 1764648"/>
                <a:gd name="connsiteX394" fmla="*/ 9471259 w 12192000"/>
                <a:gd name="connsiteY394" fmla="*/ 423706 h 1764648"/>
                <a:gd name="connsiteX395" fmla="*/ 9352478 w 12192000"/>
                <a:gd name="connsiteY395" fmla="*/ 410152 h 1764648"/>
                <a:gd name="connsiteX396" fmla="*/ 9444347 w 12192000"/>
                <a:gd name="connsiteY396" fmla="*/ 397249 h 1764648"/>
                <a:gd name="connsiteX397" fmla="*/ 9555251 w 12192000"/>
                <a:gd name="connsiteY397" fmla="*/ 396957 h 1764648"/>
                <a:gd name="connsiteX398" fmla="*/ 9555887 w 12192000"/>
                <a:gd name="connsiteY398" fmla="*/ 397021 h 1764648"/>
                <a:gd name="connsiteX399" fmla="*/ 9519741 w 12192000"/>
                <a:gd name="connsiteY399" fmla="*/ 399204 h 1764648"/>
                <a:gd name="connsiteX400" fmla="*/ 9555251 w 12192000"/>
                <a:gd name="connsiteY400" fmla="*/ 396957 h 1764648"/>
                <a:gd name="connsiteX401" fmla="*/ 11508710 w 12192000"/>
                <a:gd name="connsiteY401" fmla="*/ 390863 h 1764648"/>
                <a:gd name="connsiteX402" fmla="*/ 11508710 w 12192000"/>
                <a:gd name="connsiteY402" fmla="*/ 399204 h 1764648"/>
                <a:gd name="connsiteX403" fmla="*/ 11369931 w 12192000"/>
                <a:gd name="connsiteY403" fmla="*/ 399204 h 1764648"/>
                <a:gd name="connsiteX404" fmla="*/ 9780938 w 12192000"/>
                <a:gd name="connsiteY404" fmla="*/ 390863 h 1764648"/>
                <a:gd name="connsiteX405" fmla="*/ 9646401 w 12192000"/>
                <a:gd name="connsiteY405" fmla="*/ 415887 h 1764648"/>
                <a:gd name="connsiteX406" fmla="*/ 9654278 w 12192000"/>
                <a:gd name="connsiteY406" fmla="*/ 410152 h 1764648"/>
                <a:gd name="connsiteX407" fmla="*/ 9588827 w 12192000"/>
                <a:gd name="connsiteY407" fmla="*/ 400377 h 1764648"/>
                <a:gd name="connsiteX408" fmla="*/ 9555887 w 12192000"/>
                <a:gd name="connsiteY408" fmla="*/ 397021 h 1764648"/>
                <a:gd name="connsiteX409" fmla="*/ 9653521 w 12192000"/>
                <a:gd name="connsiteY409" fmla="*/ 391124 h 1764648"/>
                <a:gd name="connsiteX410" fmla="*/ 9780938 w 12192000"/>
                <a:gd name="connsiteY410" fmla="*/ 390863 h 1764648"/>
                <a:gd name="connsiteX411" fmla="*/ 6167222 w 12192000"/>
                <a:gd name="connsiteY411" fmla="*/ 385649 h 1764648"/>
                <a:gd name="connsiteX412" fmla="*/ 6224186 w 12192000"/>
                <a:gd name="connsiteY412" fmla="*/ 385649 h 1764648"/>
                <a:gd name="connsiteX413" fmla="*/ 6126618 w 12192000"/>
                <a:gd name="connsiteY413" fmla="*/ 404417 h 1764648"/>
                <a:gd name="connsiteX414" fmla="*/ 11918447 w 12192000"/>
                <a:gd name="connsiteY414" fmla="*/ 378832 h 1764648"/>
                <a:gd name="connsiteX415" fmla="*/ 11949895 w 12192000"/>
                <a:gd name="connsiteY415" fmla="*/ 385650 h 1764648"/>
                <a:gd name="connsiteX416" fmla="*/ 11909291 w 12192000"/>
                <a:gd name="connsiteY416" fmla="*/ 385650 h 1764648"/>
                <a:gd name="connsiteX417" fmla="*/ 11918447 w 12192000"/>
                <a:gd name="connsiteY417" fmla="*/ 378832 h 1764648"/>
                <a:gd name="connsiteX418" fmla="*/ 343966 w 12192000"/>
                <a:gd name="connsiteY418" fmla="*/ 377309 h 1764648"/>
                <a:gd name="connsiteX419" fmla="*/ 433658 w 12192000"/>
                <a:gd name="connsiteY419" fmla="*/ 399204 h 1764648"/>
                <a:gd name="connsiteX420" fmla="*/ 343966 w 12192000"/>
                <a:gd name="connsiteY420" fmla="*/ 377309 h 1764648"/>
                <a:gd name="connsiteX421" fmla="*/ 12192000 w 12192000"/>
                <a:gd name="connsiteY421" fmla="*/ 374362 h 1764648"/>
                <a:gd name="connsiteX422" fmla="*/ 12192000 w 12192000"/>
                <a:gd name="connsiteY422" fmla="*/ 377753 h 1764648"/>
                <a:gd name="connsiteX423" fmla="*/ 12068070 w 12192000"/>
                <a:gd name="connsiteY423" fmla="*/ 385649 h 1764648"/>
                <a:gd name="connsiteX424" fmla="*/ 12076554 w 12192000"/>
                <a:gd name="connsiteY424" fmla="*/ 377309 h 1764648"/>
                <a:gd name="connsiteX425" fmla="*/ 237914 w 12192000"/>
                <a:gd name="connsiteY425" fmla="*/ 358541 h 1764648"/>
                <a:gd name="connsiteX426" fmla="*/ 257913 w 12192000"/>
                <a:gd name="connsiteY426" fmla="*/ 358541 h 1764648"/>
                <a:gd name="connsiteX427" fmla="*/ 274276 w 12192000"/>
                <a:gd name="connsiteY427" fmla="*/ 366361 h 1764648"/>
                <a:gd name="connsiteX428" fmla="*/ 15210 w 12192000"/>
                <a:gd name="connsiteY428" fmla="*/ 358085 h 1764648"/>
                <a:gd name="connsiteX429" fmla="*/ 111256 w 12192000"/>
                <a:gd name="connsiteY429" fmla="*/ 371574 h 1764648"/>
                <a:gd name="connsiteX430" fmla="*/ 78530 w 12192000"/>
                <a:gd name="connsiteY430" fmla="*/ 390342 h 1764648"/>
                <a:gd name="connsiteX431" fmla="*/ 147617 w 12192000"/>
                <a:gd name="connsiteY431" fmla="*/ 417971 h 1764648"/>
                <a:gd name="connsiteX432" fmla="*/ 15522 w 12192000"/>
                <a:gd name="connsiteY432" fmla="*/ 386741 h 1764648"/>
                <a:gd name="connsiteX433" fmla="*/ 0 w 12192000"/>
                <a:gd name="connsiteY433" fmla="*/ 377746 h 1764648"/>
                <a:gd name="connsiteX434" fmla="*/ 0 w 12192000"/>
                <a:gd name="connsiteY434" fmla="*/ 361696 h 1764648"/>
                <a:gd name="connsiteX435" fmla="*/ 6342968 w 12192000"/>
                <a:gd name="connsiteY435" fmla="*/ 352807 h 1764648"/>
                <a:gd name="connsiteX436" fmla="*/ 6293878 w 12192000"/>
                <a:gd name="connsiteY436" fmla="*/ 366362 h 1764648"/>
                <a:gd name="connsiteX437" fmla="*/ 6342968 w 12192000"/>
                <a:gd name="connsiteY437" fmla="*/ 352807 h 1764648"/>
                <a:gd name="connsiteX438" fmla="*/ 617285 w 12192000"/>
                <a:gd name="connsiteY438" fmla="*/ 344987 h 1764648"/>
                <a:gd name="connsiteX439" fmla="*/ 748187 w 12192000"/>
                <a:gd name="connsiteY439" fmla="*/ 372096 h 1764648"/>
                <a:gd name="connsiteX440" fmla="*/ 617285 w 12192000"/>
                <a:gd name="connsiteY440" fmla="*/ 344987 h 1764648"/>
                <a:gd name="connsiteX441" fmla="*/ 4998810 w 12192000"/>
                <a:gd name="connsiteY441" fmla="*/ 339774 h 1764648"/>
                <a:gd name="connsiteX442" fmla="*/ 4880633 w 12192000"/>
                <a:gd name="connsiteY442" fmla="*/ 358542 h 1764648"/>
                <a:gd name="connsiteX443" fmla="*/ 11627492 w 12192000"/>
                <a:gd name="connsiteY443" fmla="*/ 334039 h 1764648"/>
                <a:gd name="connsiteX444" fmla="*/ 11459623 w 12192000"/>
                <a:gd name="connsiteY444" fmla="*/ 344987 h 1764648"/>
                <a:gd name="connsiteX445" fmla="*/ 11468107 w 12192000"/>
                <a:gd name="connsiteY445" fmla="*/ 339252 h 1764648"/>
                <a:gd name="connsiteX446" fmla="*/ 11663852 w 12192000"/>
                <a:gd name="connsiteY446" fmla="*/ 325698 h 1764648"/>
                <a:gd name="connsiteX447" fmla="*/ 11888687 w 12192000"/>
                <a:gd name="connsiteY447" fmla="*/ 339252 h 1764648"/>
                <a:gd name="connsiteX448" fmla="*/ 11655974 w 12192000"/>
                <a:gd name="connsiteY448" fmla="*/ 334039 h 1764648"/>
                <a:gd name="connsiteX449" fmla="*/ 6481748 w 12192000"/>
                <a:gd name="connsiteY449" fmla="*/ 325698 h 1764648"/>
                <a:gd name="connsiteX450" fmla="*/ 6510841 w 12192000"/>
                <a:gd name="connsiteY450" fmla="*/ 338209 h 1764648"/>
                <a:gd name="connsiteX451" fmla="*/ 6420543 w 12192000"/>
                <a:gd name="connsiteY451" fmla="*/ 352807 h 1764648"/>
                <a:gd name="connsiteX452" fmla="*/ 6481748 w 12192000"/>
                <a:gd name="connsiteY452" fmla="*/ 325698 h 1764648"/>
                <a:gd name="connsiteX453" fmla="*/ 5264851 w 12192000"/>
                <a:gd name="connsiteY453" fmla="*/ 301717 h 1764648"/>
                <a:gd name="connsiteX454" fmla="*/ 5174553 w 12192000"/>
                <a:gd name="connsiteY454" fmla="*/ 312143 h 1764648"/>
                <a:gd name="connsiteX455" fmla="*/ 5187280 w 12192000"/>
                <a:gd name="connsiteY455" fmla="*/ 306930 h 1764648"/>
                <a:gd name="connsiteX456" fmla="*/ 7743486 w 12192000"/>
                <a:gd name="connsiteY456" fmla="*/ 301197 h 1764648"/>
                <a:gd name="connsiteX457" fmla="*/ 7696217 w 12192000"/>
                <a:gd name="connsiteY457" fmla="*/ 318921 h 1764648"/>
                <a:gd name="connsiteX458" fmla="*/ 7691976 w 12192000"/>
                <a:gd name="connsiteY458" fmla="*/ 318921 h 1764648"/>
                <a:gd name="connsiteX459" fmla="*/ 7673794 w 12192000"/>
                <a:gd name="connsiteY459" fmla="*/ 312665 h 1764648"/>
                <a:gd name="connsiteX460" fmla="*/ 7691976 w 12192000"/>
                <a:gd name="connsiteY460" fmla="*/ 318921 h 1764648"/>
                <a:gd name="connsiteX461" fmla="*/ 7694400 w 12192000"/>
                <a:gd name="connsiteY461" fmla="*/ 320485 h 1764648"/>
                <a:gd name="connsiteX462" fmla="*/ 7696217 w 12192000"/>
                <a:gd name="connsiteY462" fmla="*/ 318921 h 1764648"/>
                <a:gd name="connsiteX463" fmla="*/ 7743486 w 12192000"/>
                <a:gd name="connsiteY463" fmla="*/ 301197 h 1764648"/>
                <a:gd name="connsiteX464" fmla="*/ 7806589 w 12192000"/>
                <a:gd name="connsiteY464" fmla="*/ 301131 h 1764648"/>
                <a:gd name="connsiteX465" fmla="*/ 7792574 w 12192000"/>
                <a:gd name="connsiteY465" fmla="*/ 307452 h 1764648"/>
                <a:gd name="connsiteX466" fmla="*/ 7764092 w 12192000"/>
                <a:gd name="connsiteY466" fmla="*/ 301717 h 1764648"/>
                <a:gd name="connsiteX467" fmla="*/ 7771970 w 12192000"/>
                <a:gd name="connsiteY467" fmla="*/ 306930 h 1764648"/>
                <a:gd name="connsiteX468" fmla="*/ 7792574 w 12192000"/>
                <a:gd name="connsiteY468" fmla="*/ 307452 h 1764648"/>
                <a:gd name="connsiteX469" fmla="*/ 7821058 w 12192000"/>
                <a:gd name="connsiteY469" fmla="*/ 306930 h 1764648"/>
                <a:gd name="connsiteX470" fmla="*/ 7806589 w 12192000"/>
                <a:gd name="connsiteY470" fmla="*/ 301131 h 1764648"/>
                <a:gd name="connsiteX471" fmla="*/ 6671128 w 12192000"/>
                <a:gd name="connsiteY471" fmla="*/ 292546 h 1764648"/>
                <a:gd name="connsiteX472" fmla="*/ 6714458 w 12192000"/>
                <a:gd name="connsiteY472" fmla="*/ 306930 h 1764648"/>
                <a:gd name="connsiteX473" fmla="*/ 6559317 w 12192000"/>
                <a:gd name="connsiteY473" fmla="*/ 334039 h 1764648"/>
                <a:gd name="connsiteX474" fmla="*/ 6671128 w 12192000"/>
                <a:gd name="connsiteY474" fmla="*/ 292546 h 1764648"/>
                <a:gd name="connsiteX475" fmla="*/ 7939838 w 12192000"/>
                <a:gd name="connsiteY475" fmla="*/ 269396 h 1764648"/>
                <a:gd name="connsiteX476" fmla="*/ 7862268 w 12192000"/>
                <a:gd name="connsiteY476" fmla="*/ 301717 h 1764648"/>
                <a:gd name="connsiteX477" fmla="*/ 7939838 w 12192000"/>
                <a:gd name="connsiteY477" fmla="*/ 269396 h 1764648"/>
                <a:gd name="connsiteX478" fmla="*/ 6840511 w 12192000"/>
                <a:gd name="connsiteY478" fmla="*/ 269396 h 1764648"/>
                <a:gd name="connsiteX479" fmla="*/ 6783545 w 12192000"/>
                <a:gd name="connsiteY479" fmla="*/ 288164 h 1764648"/>
                <a:gd name="connsiteX480" fmla="*/ 10848826 w 12192000"/>
                <a:gd name="connsiteY480" fmla="*/ 260925 h 1764648"/>
                <a:gd name="connsiteX481" fmla="*/ 10871780 w 12192000"/>
                <a:gd name="connsiteY481" fmla="*/ 269396 h 1764648"/>
                <a:gd name="connsiteX482" fmla="*/ 10822691 w 12192000"/>
                <a:gd name="connsiteY482" fmla="*/ 261055 h 1764648"/>
                <a:gd name="connsiteX483" fmla="*/ 10848826 w 12192000"/>
                <a:gd name="connsiteY483" fmla="*/ 260925 h 1764648"/>
                <a:gd name="connsiteX484" fmla="*/ 5950869 w 12192000"/>
                <a:gd name="connsiteY484" fmla="*/ 222999 h 1764648"/>
                <a:gd name="connsiteX485" fmla="*/ 5958748 w 12192000"/>
                <a:gd name="connsiteY485" fmla="*/ 236552 h 1764648"/>
                <a:gd name="connsiteX486" fmla="*/ 5893903 w 12192000"/>
                <a:gd name="connsiteY486" fmla="*/ 241766 h 1764648"/>
                <a:gd name="connsiteX487" fmla="*/ 5950869 w 12192000"/>
                <a:gd name="connsiteY487" fmla="*/ 222999 h 1764648"/>
                <a:gd name="connsiteX488" fmla="*/ 6140556 w 12192000"/>
                <a:gd name="connsiteY488" fmla="*/ 202145 h 1764648"/>
                <a:gd name="connsiteX489" fmla="*/ 6148434 w 12192000"/>
                <a:gd name="connsiteY489" fmla="*/ 202145 h 1764648"/>
                <a:gd name="connsiteX490" fmla="*/ 6146615 w 12192000"/>
                <a:gd name="connsiteY490" fmla="*/ 203710 h 1764648"/>
                <a:gd name="connsiteX491" fmla="*/ 6167220 w 12192000"/>
                <a:gd name="connsiteY491" fmla="*/ 181814 h 1764648"/>
                <a:gd name="connsiteX492" fmla="*/ 6216307 w 12192000"/>
                <a:gd name="connsiteY492" fmla="*/ 181814 h 1764648"/>
                <a:gd name="connsiteX493" fmla="*/ 6148434 w 12192000"/>
                <a:gd name="connsiteY493" fmla="*/ 202145 h 1764648"/>
                <a:gd name="connsiteX494" fmla="*/ 6167220 w 12192000"/>
                <a:gd name="connsiteY494" fmla="*/ 181814 h 1764648"/>
                <a:gd name="connsiteX495" fmla="*/ 7386917 w 12192000"/>
                <a:gd name="connsiteY495" fmla="*/ 156661 h 1764648"/>
                <a:gd name="connsiteX496" fmla="*/ 7466533 w 12192000"/>
                <a:gd name="connsiteY496" fmla="*/ 163046 h 1764648"/>
                <a:gd name="connsiteX497" fmla="*/ 7167764 w 12192000"/>
                <a:gd name="connsiteY497" fmla="*/ 214658 h 1764648"/>
                <a:gd name="connsiteX498" fmla="*/ 7315028 w 12192000"/>
                <a:gd name="connsiteY498" fmla="*/ 182336 h 1764648"/>
                <a:gd name="connsiteX499" fmla="*/ 7386917 w 12192000"/>
                <a:gd name="connsiteY499" fmla="*/ 156661 h 1764648"/>
                <a:gd name="connsiteX500" fmla="*/ 6449026 w 12192000"/>
                <a:gd name="connsiteY500" fmla="*/ 144280 h 1764648"/>
                <a:gd name="connsiteX501" fmla="*/ 6412062 w 12192000"/>
                <a:gd name="connsiteY501" fmla="*/ 157833 h 1764648"/>
                <a:gd name="connsiteX502" fmla="*/ 6412062 w 12192000"/>
                <a:gd name="connsiteY502" fmla="*/ 149493 h 1764648"/>
                <a:gd name="connsiteX503" fmla="*/ 7588345 w 12192000"/>
                <a:gd name="connsiteY503" fmla="*/ 138545 h 1764648"/>
                <a:gd name="connsiteX504" fmla="*/ 7547741 w 12192000"/>
                <a:gd name="connsiteY504" fmla="*/ 149493 h 1764648"/>
                <a:gd name="connsiteX505" fmla="*/ 7547741 w 12192000"/>
                <a:gd name="connsiteY505" fmla="*/ 144280 h 1764648"/>
                <a:gd name="connsiteX506" fmla="*/ 941132 w 12192000"/>
                <a:gd name="connsiteY506" fmla="*/ 116715 h 1764648"/>
                <a:gd name="connsiteX507" fmla="*/ 972419 w 12192000"/>
                <a:gd name="connsiteY507" fmla="*/ 130726 h 1764648"/>
                <a:gd name="connsiteX508" fmla="*/ 894847 w 12192000"/>
                <a:gd name="connsiteY508" fmla="*/ 117171 h 1764648"/>
                <a:gd name="connsiteX509" fmla="*/ 941132 w 12192000"/>
                <a:gd name="connsiteY509" fmla="*/ 116715 h 1764648"/>
                <a:gd name="connsiteX510" fmla="*/ 9409446 w 12192000"/>
                <a:gd name="connsiteY510" fmla="*/ 106223 h 1764648"/>
                <a:gd name="connsiteX511" fmla="*/ 9303391 w 12192000"/>
                <a:gd name="connsiteY511" fmla="*/ 117171 h 1764648"/>
                <a:gd name="connsiteX512" fmla="*/ 8507077 w 12192000"/>
                <a:gd name="connsiteY512" fmla="*/ 204231 h 1764648"/>
                <a:gd name="connsiteX513" fmla="*/ 8164068 w 12192000"/>
                <a:gd name="connsiteY513" fmla="*/ 236552 h 1764648"/>
                <a:gd name="connsiteX514" fmla="*/ 8127100 w 12192000"/>
                <a:gd name="connsiteY514" fmla="*/ 255320 h 1764648"/>
                <a:gd name="connsiteX515" fmla="*/ 8078012 w 12192000"/>
                <a:gd name="connsiteY515" fmla="*/ 246979 h 1764648"/>
                <a:gd name="connsiteX516" fmla="*/ 8041650 w 12192000"/>
                <a:gd name="connsiteY516" fmla="*/ 270438 h 1764648"/>
                <a:gd name="connsiteX517" fmla="*/ 9400962 w 12192000"/>
                <a:gd name="connsiteY517" fmla="*/ 125512 h 1764648"/>
                <a:gd name="connsiteX518" fmla="*/ 9372478 w 12192000"/>
                <a:gd name="connsiteY518" fmla="*/ 117171 h 1764648"/>
                <a:gd name="connsiteX519" fmla="*/ 7858024 w 12192000"/>
                <a:gd name="connsiteY519" fmla="*/ 90584 h 1764648"/>
                <a:gd name="connsiteX520" fmla="*/ 7715002 w 12192000"/>
                <a:gd name="connsiteY520" fmla="*/ 111437 h 1764648"/>
                <a:gd name="connsiteX521" fmla="*/ 7804694 w 12192000"/>
                <a:gd name="connsiteY521" fmla="*/ 106224 h 1764648"/>
                <a:gd name="connsiteX522" fmla="*/ 7804694 w 12192000"/>
                <a:gd name="connsiteY522" fmla="*/ 92669 h 1764648"/>
                <a:gd name="connsiteX523" fmla="*/ 7858024 w 12192000"/>
                <a:gd name="connsiteY523" fmla="*/ 90584 h 1764648"/>
                <a:gd name="connsiteX524" fmla="*/ 6890206 w 12192000"/>
                <a:gd name="connsiteY524" fmla="*/ 79114 h 1764648"/>
                <a:gd name="connsiteX525" fmla="*/ 6881721 w 12192000"/>
                <a:gd name="connsiteY525" fmla="*/ 92668 h 1764648"/>
                <a:gd name="connsiteX526" fmla="*/ 6853238 w 12192000"/>
                <a:gd name="connsiteY526" fmla="*/ 84327 h 1764648"/>
                <a:gd name="connsiteX527" fmla="*/ 9753061 w 12192000"/>
                <a:gd name="connsiteY527" fmla="*/ 73380 h 1764648"/>
                <a:gd name="connsiteX528" fmla="*/ 9753061 w 12192000"/>
                <a:gd name="connsiteY528" fmla="*/ 92668 h 1764648"/>
                <a:gd name="connsiteX529" fmla="*/ 9703973 w 12192000"/>
                <a:gd name="connsiteY529" fmla="*/ 84327 h 1764648"/>
                <a:gd name="connsiteX530" fmla="*/ 11186306 w 12192000"/>
                <a:gd name="connsiteY530" fmla="*/ 65561 h 1764648"/>
                <a:gd name="connsiteX531" fmla="*/ 11186306 w 12192000"/>
                <a:gd name="connsiteY531" fmla="*/ 79114 h 1764648"/>
                <a:gd name="connsiteX532" fmla="*/ 11284483 w 12192000"/>
                <a:gd name="connsiteY532" fmla="*/ 79114 h 1764648"/>
                <a:gd name="connsiteX533" fmla="*/ 11037376 w 12192000"/>
                <a:gd name="connsiteY533" fmla="*/ 61260 h 1764648"/>
                <a:gd name="connsiteX534" fmla="*/ 10940867 w 12192000"/>
                <a:gd name="connsiteY534" fmla="*/ 73901 h 1764648"/>
                <a:gd name="connsiteX535" fmla="*/ 11136612 w 12192000"/>
                <a:gd name="connsiteY535" fmla="*/ 79114 h 1764648"/>
                <a:gd name="connsiteX536" fmla="*/ 11037376 w 12192000"/>
                <a:gd name="connsiteY536" fmla="*/ 61260 h 1764648"/>
                <a:gd name="connsiteX537" fmla="*/ 10851781 w 12192000"/>
                <a:gd name="connsiteY537" fmla="*/ 60348 h 1764648"/>
                <a:gd name="connsiteX538" fmla="*/ 10857236 w 12192000"/>
                <a:gd name="connsiteY538" fmla="*/ 66603 h 1764648"/>
                <a:gd name="connsiteX539" fmla="*/ 10831176 w 12192000"/>
                <a:gd name="connsiteY539" fmla="*/ 73901 h 1764648"/>
                <a:gd name="connsiteX540" fmla="*/ 12117157 w 12192000"/>
                <a:gd name="connsiteY540" fmla="*/ 46794 h 1764648"/>
                <a:gd name="connsiteX541" fmla="*/ 12154125 w 12192000"/>
                <a:gd name="connsiteY541" fmla="*/ 52007 h 1764648"/>
                <a:gd name="connsiteX542" fmla="*/ 12117157 w 12192000"/>
                <a:gd name="connsiteY542" fmla="*/ 46794 h 1764648"/>
                <a:gd name="connsiteX543" fmla="*/ 11712939 w 12192000"/>
                <a:gd name="connsiteY543" fmla="*/ 27504 h 1764648"/>
                <a:gd name="connsiteX544" fmla="*/ 11725059 w 12192000"/>
                <a:gd name="connsiteY544" fmla="*/ 33239 h 1764648"/>
                <a:gd name="connsiteX545" fmla="*/ 11508710 w 12192000"/>
                <a:gd name="connsiteY545" fmla="*/ 33239 h 1764648"/>
                <a:gd name="connsiteX546" fmla="*/ 10740122 w 12192000"/>
                <a:gd name="connsiteY546" fmla="*/ 24115 h 1764648"/>
                <a:gd name="connsiteX547" fmla="*/ 11201456 w 12192000"/>
                <a:gd name="connsiteY547" fmla="*/ 40537 h 1764648"/>
                <a:gd name="connsiteX548" fmla="*/ 11417807 w 12192000"/>
                <a:gd name="connsiteY548" fmla="*/ 78594 h 1764648"/>
                <a:gd name="connsiteX549" fmla="*/ 11642643 w 12192000"/>
                <a:gd name="connsiteY549" fmla="*/ 84327 h 1764648"/>
                <a:gd name="connsiteX550" fmla="*/ 11642643 w 12192000"/>
                <a:gd name="connsiteY550" fmla="*/ 98403 h 1764648"/>
                <a:gd name="connsiteX551" fmla="*/ 12026254 w 12192000"/>
                <a:gd name="connsiteY551" fmla="*/ 117171 h 1764648"/>
                <a:gd name="connsiteX552" fmla="*/ 11642643 w 12192000"/>
                <a:gd name="connsiteY552" fmla="*/ 117171 h 1764648"/>
                <a:gd name="connsiteX553" fmla="*/ 11634764 w 12192000"/>
                <a:gd name="connsiteY553" fmla="*/ 150013 h 1764648"/>
                <a:gd name="connsiteX554" fmla="*/ 10956623 w 12192000"/>
                <a:gd name="connsiteY554" fmla="*/ 144800 h 1764648"/>
                <a:gd name="connsiteX555" fmla="*/ 10822087 w 12192000"/>
                <a:gd name="connsiteY555" fmla="*/ 144800 h 1764648"/>
                <a:gd name="connsiteX556" fmla="*/ 9968805 w 12192000"/>
                <a:gd name="connsiteY556" fmla="*/ 158355 h 1764648"/>
                <a:gd name="connsiteX557" fmla="*/ 9646401 w 12192000"/>
                <a:gd name="connsiteY557" fmla="*/ 190677 h 1764648"/>
                <a:gd name="connsiteX558" fmla="*/ 7478049 w 12192000"/>
                <a:gd name="connsiteY558" fmla="*/ 404938 h 1764648"/>
                <a:gd name="connsiteX559" fmla="*/ 7028986 w 12192000"/>
                <a:gd name="connsiteY559" fmla="*/ 475316 h 1764648"/>
                <a:gd name="connsiteX560" fmla="*/ 6742942 w 12192000"/>
                <a:gd name="connsiteY560" fmla="*/ 515980 h 1764648"/>
                <a:gd name="connsiteX561" fmla="*/ 6420543 w 12192000"/>
                <a:gd name="connsiteY561" fmla="*/ 572803 h 1764648"/>
                <a:gd name="connsiteX562" fmla="*/ 6302364 w 12192000"/>
                <a:gd name="connsiteY562" fmla="*/ 581144 h 1764648"/>
                <a:gd name="connsiteX563" fmla="*/ 5824819 w 12192000"/>
                <a:gd name="connsiteY563" fmla="*/ 697919 h 1764648"/>
                <a:gd name="connsiteX564" fmla="*/ 5853301 w 12192000"/>
                <a:gd name="connsiteY564" fmla="*/ 703132 h 1764648"/>
                <a:gd name="connsiteX565" fmla="*/ 5796333 w 12192000"/>
                <a:gd name="connsiteY565" fmla="*/ 716687 h 1764648"/>
                <a:gd name="connsiteX566" fmla="*/ 5824819 w 12192000"/>
                <a:gd name="connsiteY566" fmla="*/ 703132 h 1764648"/>
                <a:gd name="connsiteX567" fmla="*/ 5714523 w 12192000"/>
                <a:gd name="connsiteY567" fmla="*/ 716687 h 1764648"/>
                <a:gd name="connsiteX568" fmla="*/ 5755127 w 12192000"/>
                <a:gd name="connsiteY568" fmla="*/ 725028 h 1764648"/>
                <a:gd name="connsiteX569" fmla="*/ 5677558 w 12192000"/>
                <a:gd name="connsiteY569" fmla="*/ 743796 h 1764648"/>
                <a:gd name="connsiteX570" fmla="*/ 5685434 w 12192000"/>
                <a:gd name="connsiteY570" fmla="*/ 725028 h 1764648"/>
                <a:gd name="connsiteX571" fmla="*/ 3724985 w 12192000"/>
                <a:gd name="connsiteY571" fmla="*/ 1061278 h 1764648"/>
                <a:gd name="connsiteX572" fmla="*/ 3606809 w 12192000"/>
                <a:gd name="connsiteY572" fmla="*/ 1093600 h 1764648"/>
                <a:gd name="connsiteX573" fmla="*/ 3550448 w 12192000"/>
                <a:gd name="connsiteY573" fmla="*/ 1086822 h 1764648"/>
                <a:gd name="connsiteX574" fmla="*/ 3186834 w 12192000"/>
                <a:gd name="connsiteY574" fmla="*/ 1119144 h 1764648"/>
                <a:gd name="connsiteX575" fmla="*/ 3186834 w 12192000"/>
                <a:gd name="connsiteY575" fmla="*/ 1130092 h 1764648"/>
                <a:gd name="connsiteX576" fmla="*/ 3106836 w 12192000"/>
                <a:gd name="connsiteY576" fmla="*/ 1132699 h 1764648"/>
                <a:gd name="connsiteX577" fmla="*/ 3109260 w 12192000"/>
                <a:gd name="connsiteY577" fmla="*/ 1130092 h 1764648"/>
                <a:gd name="connsiteX578" fmla="*/ 3060173 w 12192000"/>
                <a:gd name="connsiteY578" fmla="*/ 1119144 h 1764648"/>
                <a:gd name="connsiteX579" fmla="*/ 3039570 w 12192000"/>
                <a:gd name="connsiteY579" fmla="*/ 1143647 h 1764648"/>
                <a:gd name="connsiteX580" fmla="*/ 2304464 w 12192000"/>
                <a:gd name="connsiteY580" fmla="*/ 1124879 h 1764648"/>
                <a:gd name="connsiteX581" fmla="*/ 2185678 w 12192000"/>
                <a:gd name="connsiteY581" fmla="*/ 1124879 h 1764648"/>
                <a:gd name="connsiteX582" fmla="*/ 1891764 w 12192000"/>
                <a:gd name="connsiteY582" fmla="*/ 1119666 h 1764648"/>
                <a:gd name="connsiteX583" fmla="*/ 1952970 w 12192000"/>
                <a:gd name="connsiteY583" fmla="*/ 1130614 h 1764648"/>
                <a:gd name="connsiteX584" fmla="*/ 1940850 w 12192000"/>
                <a:gd name="connsiteY584" fmla="*/ 1162935 h 1764648"/>
                <a:gd name="connsiteX585" fmla="*/ 2002061 w 12192000"/>
                <a:gd name="connsiteY585" fmla="*/ 1190044 h 1764648"/>
                <a:gd name="connsiteX586" fmla="*/ 2051145 w 12192000"/>
                <a:gd name="connsiteY586" fmla="*/ 1195257 h 1764648"/>
                <a:gd name="connsiteX587" fmla="*/ 2177801 w 12192000"/>
                <a:gd name="connsiteY587" fmla="*/ 1184309 h 1764648"/>
                <a:gd name="connsiteX588" fmla="*/ 2855949 w 12192000"/>
                <a:gd name="connsiteY588" fmla="*/ 1208811 h 1764648"/>
                <a:gd name="connsiteX589" fmla="*/ 2815340 w 12192000"/>
                <a:gd name="connsiteY589" fmla="*/ 1222366 h 1764648"/>
                <a:gd name="connsiteX590" fmla="*/ 4228552 w 12192000"/>
                <a:gd name="connsiteY590" fmla="*/ 1105590 h 1764648"/>
                <a:gd name="connsiteX591" fmla="*/ 3824373 w 12192000"/>
                <a:gd name="connsiteY591" fmla="*/ 1124357 h 1764648"/>
                <a:gd name="connsiteX592" fmla="*/ 3824373 w 12192000"/>
                <a:gd name="connsiteY592" fmla="*/ 1119144 h 1764648"/>
                <a:gd name="connsiteX593" fmla="*/ 4179466 w 12192000"/>
                <a:gd name="connsiteY593" fmla="*/ 1086822 h 1764648"/>
                <a:gd name="connsiteX594" fmla="*/ 4943054 w 12192000"/>
                <a:gd name="connsiteY594" fmla="*/ 962228 h 1764648"/>
                <a:gd name="connsiteX595" fmla="*/ 5053219 w 12192000"/>
                <a:gd name="connsiteY595" fmla="*/ 951183 h 1764648"/>
                <a:gd name="connsiteX596" fmla="*/ 5144232 w 12192000"/>
                <a:gd name="connsiteY596" fmla="*/ 945231 h 1764648"/>
                <a:gd name="connsiteX597" fmla="*/ 5105440 w 12192000"/>
                <a:gd name="connsiteY597" fmla="*/ 960550 h 1764648"/>
                <a:gd name="connsiteX598" fmla="*/ 4961843 w 12192000"/>
                <a:gd name="connsiteY598" fmla="*/ 976824 h 1764648"/>
                <a:gd name="connsiteX599" fmla="*/ 4953531 w 12192000"/>
                <a:gd name="connsiteY599" fmla="*/ 988367 h 1764648"/>
                <a:gd name="connsiteX600" fmla="*/ 4950779 w 12192000"/>
                <a:gd name="connsiteY600" fmla="*/ 988768 h 1764648"/>
                <a:gd name="connsiteX601" fmla="*/ 4937298 w 12192000"/>
                <a:gd name="connsiteY601" fmla="*/ 986535 h 1764648"/>
                <a:gd name="connsiteX602" fmla="*/ 4912752 w 12192000"/>
                <a:gd name="connsiteY602" fmla="*/ 990379 h 1764648"/>
                <a:gd name="connsiteX603" fmla="*/ 4324912 w 12192000"/>
                <a:gd name="connsiteY603" fmla="*/ 1087865 h 1764648"/>
                <a:gd name="connsiteX604" fmla="*/ 4726780 w 12192000"/>
                <a:gd name="connsiteY604" fmla="*/ 1021462 h 1764648"/>
                <a:gd name="connsiteX605" fmla="*/ 4950779 w 12192000"/>
                <a:gd name="connsiteY605" fmla="*/ 988768 h 1764648"/>
                <a:gd name="connsiteX606" fmla="*/ 4952978 w 12192000"/>
                <a:gd name="connsiteY606" fmla="*/ 989133 h 1764648"/>
                <a:gd name="connsiteX607" fmla="*/ 4953531 w 12192000"/>
                <a:gd name="connsiteY607" fmla="*/ 988367 h 1764648"/>
                <a:gd name="connsiteX608" fmla="*/ 5125466 w 12192000"/>
                <a:gd name="connsiteY608" fmla="*/ 963271 h 1764648"/>
                <a:gd name="connsiteX609" fmla="*/ 5145356 w 12192000"/>
                <a:gd name="connsiteY609" fmla="*/ 945156 h 1764648"/>
                <a:gd name="connsiteX610" fmla="*/ 5165315 w 12192000"/>
                <a:gd name="connsiteY610" fmla="*/ 943852 h 1764648"/>
                <a:gd name="connsiteX611" fmla="*/ 5372117 w 12192000"/>
                <a:gd name="connsiteY611" fmla="*/ 902798 h 1764648"/>
                <a:gd name="connsiteX612" fmla="*/ 5568469 w 12192000"/>
                <a:gd name="connsiteY612" fmla="*/ 897063 h 1764648"/>
                <a:gd name="connsiteX613" fmla="*/ 5589075 w 12192000"/>
                <a:gd name="connsiteY613" fmla="*/ 878295 h 1764648"/>
                <a:gd name="connsiteX614" fmla="*/ 5707860 w 12192000"/>
                <a:gd name="connsiteY614" fmla="*/ 878295 h 1764648"/>
                <a:gd name="connsiteX615" fmla="*/ 5699372 w 12192000"/>
                <a:gd name="connsiteY615" fmla="*/ 869954 h 1764648"/>
                <a:gd name="connsiteX616" fmla="*/ 5932084 w 12192000"/>
                <a:gd name="connsiteY616" fmla="*/ 826685 h 1764648"/>
                <a:gd name="connsiteX617" fmla="*/ 6091468 w 12192000"/>
                <a:gd name="connsiteY617" fmla="*/ 780809 h 1764648"/>
                <a:gd name="connsiteX618" fmla="*/ 6107831 w 12192000"/>
                <a:gd name="connsiteY618" fmla="*/ 794363 h 1764648"/>
                <a:gd name="connsiteX619" fmla="*/ 6189645 w 12192000"/>
                <a:gd name="connsiteY619" fmla="*/ 772468 h 1764648"/>
                <a:gd name="connsiteX620" fmla="*/ 6149040 w 12192000"/>
                <a:gd name="connsiteY620" fmla="*/ 767255 h 1764648"/>
                <a:gd name="connsiteX621" fmla="*/ 6353274 w 12192000"/>
                <a:gd name="connsiteY621" fmla="*/ 734411 h 1764648"/>
                <a:gd name="connsiteX622" fmla="*/ 6198128 w 12192000"/>
                <a:gd name="connsiteY622" fmla="*/ 767255 h 1764648"/>
                <a:gd name="connsiteX623" fmla="*/ 6267820 w 12192000"/>
                <a:gd name="connsiteY623" fmla="*/ 805311 h 1764648"/>
                <a:gd name="connsiteX624" fmla="*/ 6384185 w 12192000"/>
                <a:gd name="connsiteY624" fmla="*/ 781852 h 1764648"/>
                <a:gd name="connsiteX625" fmla="*/ 6533258 w 12192000"/>
                <a:gd name="connsiteY625" fmla="*/ 794363 h 1764648"/>
                <a:gd name="connsiteX626" fmla="*/ 6639313 w 12192000"/>
                <a:gd name="connsiteY626" fmla="*/ 767255 h 1764648"/>
                <a:gd name="connsiteX627" fmla="*/ 6855663 w 12192000"/>
                <a:gd name="connsiteY627" fmla="*/ 740146 h 1764648"/>
                <a:gd name="connsiteX628" fmla="*/ 6912629 w 12192000"/>
                <a:gd name="connsiteY628" fmla="*/ 721379 h 1764648"/>
                <a:gd name="connsiteX629" fmla="*/ 7079891 w 12192000"/>
                <a:gd name="connsiteY629" fmla="*/ 707824 h 1764648"/>
                <a:gd name="connsiteX630" fmla="*/ 7157462 w 12192000"/>
                <a:gd name="connsiteY630" fmla="*/ 696876 h 1764648"/>
                <a:gd name="connsiteX631" fmla="*/ 8129524 w 12192000"/>
                <a:gd name="connsiteY631" fmla="*/ 599390 h 1764648"/>
                <a:gd name="connsiteX632" fmla="*/ 8158008 w 12192000"/>
                <a:gd name="connsiteY632" fmla="*/ 577495 h 1764648"/>
                <a:gd name="connsiteX633" fmla="*/ 9881538 w 12192000"/>
                <a:gd name="connsiteY633" fmla="*/ 447165 h 1764648"/>
                <a:gd name="connsiteX634" fmla="*/ 9865175 w 12192000"/>
                <a:gd name="connsiteY634" fmla="*/ 469060 h 1764648"/>
                <a:gd name="connsiteX635" fmla="*/ 10077284 w 12192000"/>
                <a:gd name="connsiteY635" fmla="*/ 455507 h 1764648"/>
                <a:gd name="connsiteX636" fmla="*/ 10048801 w 12192000"/>
                <a:gd name="connsiteY636" fmla="*/ 447165 h 1764648"/>
                <a:gd name="connsiteX637" fmla="*/ 10159096 w 12192000"/>
                <a:gd name="connsiteY637" fmla="*/ 436218 h 1764648"/>
                <a:gd name="connsiteX638" fmla="*/ 9942746 w 12192000"/>
                <a:gd name="connsiteY638" fmla="*/ 427876 h 1764648"/>
                <a:gd name="connsiteX639" fmla="*/ 9881538 w 12192000"/>
                <a:gd name="connsiteY639" fmla="*/ 395034 h 1764648"/>
                <a:gd name="connsiteX640" fmla="*/ 10208184 w 12192000"/>
                <a:gd name="connsiteY640" fmla="*/ 408588 h 1764648"/>
                <a:gd name="connsiteX641" fmla="*/ 10159096 w 12192000"/>
                <a:gd name="connsiteY641" fmla="*/ 413801 h 1764648"/>
                <a:gd name="connsiteX642" fmla="*/ 10628764 w 12192000"/>
                <a:gd name="connsiteY642" fmla="*/ 427355 h 1764648"/>
                <a:gd name="connsiteX643" fmla="*/ 10992379 w 12192000"/>
                <a:gd name="connsiteY643" fmla="*/ 454464 h 1764648"/>
                <a:gd name="connsiteX644" fmla="*/ 10763908 w 12192000"/>
                <a:gd name="connsiteY644" fmla="*/ 468018 h 1764648"/>
                <a:gd name="connsiteX645" fmla="*/ 10763908 w 12192000"/>
                <a:gd name="connsiteY645" fmla="*/ 473231 h 1764648"/>
                <a:gd name="connsiteX646" fmla="*/ 10139097 w 12192000"/>
                <a:gd name="connsiteY646" fmla="*/ 491999 h 1764648"/>
                <a:gd name="connsiteX647" fmla="*/ 9979714 w 12192000"/>
                <a:gd name="connsiteY647" fmla="*/ 500340 h 1764648"/>
                <a:gd name="connsiteX648" fmla="*/ 9942746 w 12192000"/>
                <a:gd name="connsiteY648" fmla="*/ 491999 h 1764648"/>
                <a:gd name="connsiteX649" fmla="*/ 9607615 w 12192000"/>
                <a:gd name="connsiteY649" fmla="*/ 510766 h 1764648"/>
                <a:gd name="connsiteX650" fmla="*/ 9305210 w 12192000"/>
                <a:gd name="connsiteY650" fmla="*/ 551429 h 1764648"/>
                <a:gd name="connsiteX651" fmla="*/ 9313088 w 12192000"/>
                <a:gd name="connsiteY651" fmla="*/ 564983 h 1764648"/>
                <a:gd name="connsiteX652" fmla="*/ 9194912 w 12192000"/>
                <a:gd name="connsiteY652" fmla="*/ 556642 h 1764648"/>
                <a:gd name="connsiteX653" fmla="*/ 9207034 w 12192000"/>
                <a:gd name="connsiteY653" fmla="*/ 570196 h 1764648"/>
                <a:gd name="connsiteX654" fmla="*/ 8970079 w 12192000"/>
                <a:gd name="connsiteY654" fmla="*/ 575410 h 1764648"/>
                <a:gd name="connsiteX655" fmla="*/ 8949474 w 12192000"/>
                <a:gd name="connsiteY655" fmla="*/ 588964 h 1764648"/>
                <a:gd name="connsiteX656" fmla="*/ 9010682 w 12192000"/>
                <a:gd name="connsiteY656" fmla="*/ 616072 h 1764648"/>
                <a:gd name="connsiteX657" fmla="*/ 9647613 w 12192000"/>
                <a:gd name="connsiteY657" fmla="*/ 583751 h 1764648"/>
                <a:gd name="connsiteX658" fmla="*/ 9635493 w 12192000"/>
                <a:gd name="connsiteY658" fmla="*/ 575410 h 1764648"/>
                <a:gd name="connsiteX659" fmla="*/ 10174246 w 12192000"/>
                <a:gd name="connsiteY659" fmla="*/ 588964 h 1764648"/>
                <a:gd name="connsiteX660" fmla="*/ 10076072 w 12192000"/>
                <a:gd name="connsiteY660" fmla="*/ 607732 h 1764648"/>
                <a:gd name="connsiteX661" fmla="*/ 11692942 w 12192000"/>
                <a:gd name="connsiteY661" fmla="*/ 640053 h 1764648"/>
                <a:gd name="connsiteX662" fmla="*/ 11762635 w 12192000"/>
                <a:gd name="connsiteY662" fmla="*/ 661949 h 1764648"/>
                <a:gd name="connsiteX663" fmla="*/ 11783239 w 12192000"/>
                <a:gd name="connsiteY663" fmla="*/ 640053 h 1764648"/>
                <a:gd name="connsiteX664" fmla="*/ 11823843 w 12192000"/>
                <a:gd name="connsiteY664" fmla="*/ 640053 h 1764648"/>
                <a:gd name="connsiteX665" fmla="*/ 11831722 w 12192000"/>
                <a:gd name="connsiteY665" fmla="*/ 661949 h 1764648"/>
                <a:gd name="connsiteX666" fmla="*/ 11880809 w 12192000"/>
                <a:gd name="connsiteY666" fmla="*/ 653607 h 1764648"/>
                <a:gd name="connsiteX667" fmla="*/ 11872931 w 12192000"/>
                <a:gd name="connsiteY667" fmla="*/ 648394 h 1764648"/>
                <a:gd name="connsiteX668" fmla="*/ 11909898 w 12192000"/>
                <a:gd name="connsiteY668" fmla="*/ 661949 h 1764648"/>
                <a:gd name="connsiteX669" fmla="*/ 11999590 w 12192000"/>
                <a:gd name="connsiteY669" fmla="*/ 640053 h 1764648"/>
                <a:gd name="connsiteX670" fmla="*/ 12048678 w 12192000"/>
                <a:gd name="connsiteY670" fmla="*/ 661949 h 1764648"/>
                <a:gd name="connsiteX671" fmla="*/ 12154498 w 12192000"/>
                <a:gd name="connsiteY671" fmla="*/ 656618 h 1764648"/>
                <a:gd name="connsiteX672" fmla="*/ 12192000 w 12192000"/>
                <a:gd name="connsiteY672" fmla="*/ 656983 h 1764648"/>
                <a:gd name="connsiteX673" fmla="*/ 12192000 w 12192000"/>
                <a:gd name="connsiteY673" fmla="*/ 1199834 h 1764648"/>
                <a:gd name="connsiteX674" fmla="*/ 12188138 w 12192000"/>
                <a:gd name="connsiteY674" fmla="*/ 1199949 h 1764648"/>
                <a:gd name="connsiteX675" fmla="*/ 12097766 w 12192000"/>
                <a:gd name="connsiteY675" fmla="*/ 1213503 h 1764648"/>
                <a:gd name="connsiteX676" fmla="*/ 11999590 w 12192000"/>
                <a:gd name="connsiteY676" fmla="*/ 1218716 h 1764648"/>
                <a:gd name="connsiteX677" fmla="*/ 12056555 w 12192000"/>
                <a:gd name="connsiteY677" fmla="*/ 1237484 h 1764648"/>
                <a:gd name="connsiteX678" fmla="*/ 11909293 w 12192000"/>
                <a:gd name="connsiteY678" fmla="*/ 1245825 h 1764648"/>
                <a:gd name="connsiteX679" fmla="*/ 11978985 w 12192000"/>
                <a:gd name="connsiteY679" fmla="*/ 1223929 h 1764648"/>
                <a:gd name="connsiteX680" fmla="*/ 11880809 w 12192000"/>
                <a:gd name="connsiteY680" fmla="*/ 1199427 h 1764648"/>
                <a:gd name="connsiteX681" fmla="*/ 11586887 w 12192000"/>
                <a:gd name="connsiteY681" fmla="*/ 1231749 h 1764648"/>
                <a:gd name="connsiteX682" fmla="*/ 11692942 w 12192000"/>
                <a:gd name="connsiteY682" fmla="*/ 1264593 h 1764648"/>
                <a:gd name="connsiteX683" fmla="*/ 11529922 w 12192000"/>
                <a:gd name="connsiteY683" fmla="*/ 1278146 h 1764648"/>
                <a:gd name="connsiteX684" fmla="*/ 11664458 w 12192000"/>
                <a:gd name="connsiteY684" fmla="*/ 1296914 h 1764648"/>
                <a:gd name="connsiteX685" fmla="*/ 11186912 w 12192000"/>
                <a:gd name="connsiteY685" fmla="*/ 1310468 h 1764648"/>
                <a:gd name="connsiteX686" fmla="*/ 11881415 w 12192000"/>
                <a:gd name="connsiteY686" fmla="*/ 1329757 h 1764648"/>
                <a:gd name="connsiteX687" fmla="*/ 11909898 w 12192000"/>
                <a:gd name="connsiteY687" fmla="*/ 1354259 h 1764648"/>
                <a:gd name="connsiteX688" fmla="*/ 11922018 w 12192000"/>
                <a:gd name="connsiteY688" fmla="*/ 1335491 h 1764648"/>
                <a:gd name="connsiteX689" fmla="*/ 12117234 w 12192000"/>
                <a:gd name="connsiteY689" fmla="*/ 1348981 h 1764648"/>
                <a:gd name="connsiteX690" fmla="*/ 12192000 w 12192000"/>
                <a:gd name="connsiteY690" fmla="*/ 1348520 h 1764648"/>
                <a:gd name="connsiteX691" fmla="*/ 12192000 w 12192000"/>
                <a:gd name="connsiteY691" fmla="*/ 1365339 h 1764648"/>
                <a:gd name="connsiteX692" fmla="*/ 12178452 w 12192000"/>
                <a:gd name="connsiteY692" fmla="*/ 1366494 h 1764648"/>
                <a:gd name="connsiteX693" fmla="*/ 11742030 w 12192000"/>
                <a:gd name="connsiteY693" fmla="*/ 1386581 h 1764648"/>
                <a:gd name="connsiteX694" fmla="*/ 12131173 w 12192000"/>
                <a:gd name="connsiteY694" fmla="*/ 1400852 h 1764648"/>
                <a:gd name="connsiteX695" fmla="*/ 12192000 w 12192000"/>
                <a:gd name="connsiteY695" fmla="*/ 1399235 h 1764648"/>
                <a:gd name="connsiteX696" fmla="*/ 12192000 w 12192000"/>
                <a:gd name="connsiteY696" fmla="*/ 1416795 h 1764648"/>
                <a:gd name="connsiteX697" fmla="*/ 12063288 w 12192000"/>
                <a:gd name="connsiteY697" fmla="*/ 1420206 h 1764648"/>
                <a:gd name="connsiteX698" fmla="*/ 11831722 w 12192000"/>
                <a:gd name="connsiteY698" fmla="*/ 1413168 h 1764648"/>
                <a:gd name="connsiteX699" fmla="*/ 11586887 w 12192000"/>
                <a:gd name="connsiteY699" fmla="*/ 1418381 h 1764648"/>
                <a:gd name="connsiteX700" fmla="*/ 11594766 w 12192000"/>
                <a:gd name="connsiteY700" fmla="*/ 1413168 h 1764648"/>
                <a:gd name="connsiteX701" fmla="*/ 10647551 w 12192000"/>
                <a:gd name="connsiteY701" fmla="*/ 1418381 h 1764648"/>
                <a:gd name="connsiteX702" fmla="*/ 8099224 w 12192000"/>
                <a:gd name="connsiteY702" fmla="*/ 1621695 h 1764648"/>
                <a:gd name="connsiteX703" fmla="*/ 8801604 w 12192000"/>
                <a:gd name="connsiteY703" fmla="*/ 1570085 h 1764648"/>
                <a:gd name="connsiteX704" fmla="*/ 8801604 w 12192000"/>
                <a:gd name="connsiteY704" fmla="*/ 1556530 h 1764648"/>
                <a:gd name="connsiteX705" fmla="*/ 8960988 w 12192000"/>
                <a:gd name="connsiteY705" fmla="*/ 1548189 h 1764648"/>
                <a:gd name="connsiteX706" fmla="*/ 9373691 w 12192000"/>
                <a:gd name="connsiteY706" fmla="*/ 1548189 h 1764648"/>
                <a:gd name="connsiteX707" fmla="*/ 10157885 w 12192000"/>
                <a:gd name="connsiteY707" fmla="*/ 1510133 h 1764648"/>
                <a:gd name="connsiteX708" fmla="*/ 10125160 w 12192000"/>
                <a:gd name="connsiteY708" fmla="*/ 1491366 h 1764648"/>
                <a:gd name="connsiteX709" fmla="*/ 10157885 w 12192000"/>
                <a:gd name="connsiteY709" fmla="*/ 1491366 h 1764648"/>
                <a:gd name="connsiteX710" fmla="*/ 10439685 w 12192000"/>
                <a:gd name="connsiteY710" fmla="*/ 1459044 h 1764648"/>
                <a:gd name="connsiteX711" fmla="*/ 10439685 w 12192000"/>
                <a:gd name="connsiteY711" fmla="*/ 1472598 h 1764648"/>
                <a:gd name="connsiteX712" fmla="*/ 10333632 w 12192000"/>
                <a:gd name="connsiteY712" fmla="*/ 1477811 h 1764648"/>
                <a:gd name="connsiteX713" fmla="*/ 10354236 w 12192000"/>
                <a:gd name="connsiteY713" fmla="*/ 1504920 h 1764648"/>
                <a:gd name="connsiteX714" fmla="*/ 10243940 w 12192000"/>
                <a:gd name="connsiteY714" fmla="*/ 1523688 h 1764648"/>
                <a:gd name="connsiteX715" fmla="*/ 9488229 w 12192000"/>
                <a:gd name="connsiteY715" fmla="*/ 1580511 h 1764648"/>
                <a:gd name="connsiteX716" fmla="*/ 9431263 w 12192000"/>
                <a:gd name="connsiteY716" fmla="*/ 1594066 h 1764648"/>
                <a:gd name="connsiteX717" fmla="*/ 9537317 w 12192000"/>
                <a:gd name="connsiteY717" fmla="*/ 1612832 h 1764648"/>
                <a:gd name="connsiteX718" fmla="*/ 9255515 w 12192000"/>
                <a:gd name="connsiteY718" fmla="*/ 1634728 h 1764648"/>
                <a:gd name="connsiteX719" fmla="*/ 8185278 w 12192000"/>
                <a:gd name="connsiteY719" fmla="*/ 1743163 h 1764648"/>
                <a:gd name="connsiteX720" fmla="*/ 8548892 w 12192000"/>
                <a:gd name="connsiteY720" fmla="*/ 1743163 h 1764648"/>
                <a:gd name="connsiteX721" fmla="*/ 8457837 w 12192000"/>
                <a:gd name="connsiteY721" fmla="*/ 1760562 h 1764648"/>
                <a:gd name="connsiteX722" fmla="*/ 8422203 w 12192000"/>
                <a:gd name="connsiteY722" fmla="*/ 1764648 h 1764648"/>
                <a:gd name="connsiteX723" fmla="*/ 61314 w 12192000"/>
                <a:gd name="connsiteY723" fmla="*/ 1764648 h 1764648"/>
                <a:gd name="connsiteX724" fmla="*/ 51006 w 12192000"/>
                <a:gd name="connsiteY724" fmla="*/ 1737849 h 1764648"/>
                <a:gd name="connsiteX725" fmla="*/ 7615 w 12192000"/>
                <a:gd name="connsiteY725" fmla="*/ 1696207 h 1764648"/>
                <a:gd name="connsiteX726" fmla="*/ 0 w 12192000"/>
                <a:gd name="connsiteY726" fmla="*/ 1695424 h 1764648"/>
                <a:gd name="connsiteX727" fmla="*/ 0 w 12192000"/>
                <a:gd name="connsiteY727" fmla="*/ 1664946 h 1764648"/>
                <a:gd name="connsiteX728" fmla="*/ 693 w 12192000"/>
                <a:gd name="connsiteY728" fmla="*/ 1661723 h 1764648"/>
                <a:gd name="connsiteX729" fmla="*/ 0 w 12192000"/>
                <a:gd name="connsiteY729" fmla="*/ 1661109 h 1764648"/>
                <a:gd name="connsiteX730" fmla="*/ 0 w 12192000"/>
                <a:gd name="connsiteY730" fmla="*/ 1636373 h 1764648"/>
                <a:gd name="connsiteX731" fmla="*/ 160350 w 12192000"/>
                <a:gd name="connsiteY731" fmla="*/ 1679040 h 1764648"/>
                <a:gd name="connsiteX732" fmla="*/ 168229 w 12192000"/>
                <a:gd name="connsiteY732" fmla="*/ 1660272 h 1764648"/>
                <a:gd name="connsiteX733" fmla="*/ 29251 w 12192000"/>
                <a:gd name="connsiteY733" fmla="*/ 1611399 h 1764648"/>
                <a:gd name="connsiteX734" fmla="*/ 0 w 12192000"/>
                <a:gd name="connsiteY734" fmla="*/ 1601658 h 1764648"/>
                <a:gd name="connsiteX735" fmla="*/ 0 w 12192000"/>
                <a:gd name="connsiteY735" fmla="*/ 1491614 h 1764648"/>
                <a:gd name="connsiteX736" fmla="*/ 967 w 12192000"/>
                <a:gd name="connsiteY736" fmla="*/ 1491887 h 1764648"/>
                <a:gd name="connsiteX737" fmla="*/ 99143 w 12192000"/>
                <a:gd name="connsiteY737" fmla="*/ 1472598 h 1764648"/>
                <a:gd name="connsiteX738" fmla="*/ 99143 w 12192000"/>
                <a:gd name="connsiteY738" fmla="*/ 1464778 h 1764648"/>
                <a:gd name="connsiteX739" fmla="*/ 70660 w 12192000"/>
                <a:gd name="connsiteY739" fmla="*/ 1426723 h 1764648"/>
                <a:gd name="connsiteX740" fmla="*/ 39857 w 12192000"/>
                <a:gd name="connsiteY740" fmla="*/ 1407882 h 1764648"/>
                <a:gd name="connsiteX741" fmla="*/ 0 w 12192000"/>
                <a:gd name="connsiteY741" fmla="*/ 1399136 h 1764648"/>
                <a:gd name="connsiteX742" fmla="*/ 0 w 12192000"/>
                <a:gd name="connsiteY742" fmla="*/ 1258295 h 1764648"/>
                <a:gd name="connsiteX743" fmla="*/ 28844 w 12192000"/>
                <a:gd name="connsiteY743" fmla="*/ 1245304 h 1764648"/>
                <a:gd name="connsiteX744" fmla="*/ 0 w 12192000"/>
                <a:gd name="connsiteY744" fmla="*/ 1234704 h 1764648"/>
                <a:gd name="connsiteX745" fmla="*/ 0 w 12192000"/>
                <a:gd name="connsiteY745" fmla="*/ 1155579 h 1764648"/>
                <a:gd name="connsiteX746" fmla="*/ 17046 w 12192000"/>
                <a:gd name="connsiteY746" fmla="*/ 1161111 h 1764648"/>
                <a:gd name="connsiteX747" fmla="*/ 49450 w 12192000"/>
                <a:gd name="connsiteY747" fmla="*/ 1158243 h 1764648"/>
                <a:gd name="connsiteX748" fmla="*/ 49450 w 12192000"/>
                <a:gd name="connsiteY748" fmla="*/ 1153030 h 1764648"/>
                <a:gd name="connsiteX749" fmla="*/ 176107 w 12192000"/>
                <a:gd name="connsiteY749" fmla="*/ 1180139 h 1764648"/>
                <a:gd name="connsiteX750" fmla="*/ 176107 w 12192000"/>
                <a:gd name="connsiteY750" fmla="*/ 1171798 h 1764648"/>
                <a:gd name="connsiteX751" fmla="*/ 257921 w 12192000"/>
                <a:gd name="connsiteY751" fmla="*/ 1147295 h 1764648"/>
                <a:gd name="connsiteX752" fmla="*/ 176107 w 12192000"/>
                <a:gd name="connsiteY752" fmla="*/ 1093078 h 1764648"/>
                <a:gd name="connsiteX753" fmla="*/ 75340 w 12192000"/>
                <a:gd name="connsiteY753" fmla="*/ 1090622 h 1764648"/>
                <a:gd name="connsiteX754" fmla="*/ 0 w 12192000"/>
                <a:gd name="connsiteY754" fmla="*/ 1081518 h 1764648"/>
                <a:gd name="connsiteX755" fmla="*/ 0 w 12192000"/>
                <a:gd name="connsiteY755" fmla="*/ 1045739 h 1764648"/>
                <a:gd name="connsiteX756" fmla="*/ 46107 w 12192000"/>
                <a:gd name="connsiteY756" fmla="*/ 1055258 h 1764648"/>
                <a:gd name="connsiteX757" fmla="*/ 98538 w 12192000"/>
                <a:gd name="connsiteY757" fmla="*/ 1049809 h 1764648"/>
                <a:gd name="connsiteX758" fmla="*/ 0 w 12192000"/>
                <a:gd name="connsiteY758" fmla="*/ 1024276 h 1764648"/>
                <a:gd name="connsiteX759" fmla="*/ 0 w 12192000"/>
                <a:gd name="connsiteY759" fmla="*/ 1011673 h 1764648"/>
                <a:gd name="connsiteX760" fmla="*/ 77004 w 12192000"/>
                <a:gd name="connsiteY760" fmla="*/ 1031497 h 1764648"/>
                <a:gd name="connsiteX761" fmla="*/ 176107 w 12192000"/>
                <a:gd name="connsiteY761" fmla="*/ 1049809 h 1764648"/>
                <a:gd name="connsiteX762" fmla="*/ 237315 w 12192000"/>
                <a:gd name="connsiteY762" fmla="*/ 995592 h 1764648"/>
                <a:gd name="connsiteX763" fmla="*/ 44525 w 12192000"/>
                <a:gd name="connsiteY763" fmla="*/ 944829 h 1764648"/>
                <a:gd name="connsiteX764" fmla="*/ 0 w 12192000"/>
                <a:gd name="connsiteY764" fmla="*/ 935862 h 1764648"/>
                <a:gd name="connsiteX765" fmla="*/ 0 w 12192000"/>
                <a:gd name="connsiteY765" fmla="*/ 903136 h 1764648"/>
                <a:gd name="connsiteX766" fmla="*/ 50055 w 12192000"/>
                <a:gd name="connsiteY766" fmla="*/ 899670 h 1764648"/>
                <a:gd name="connsiteX767" fmla="*/ 442151 w 12192000"/>
                <a:gd name="connsiteY767" fmla="*/ 940332 h 1764648"/>
                <a:gd name="connsiteX768" fmla="*/ 274889 w 12192000"/>
                <a:gd name="connsiteY768" fmla="*/ 893935 h 1764648"/>
                <a:gd name="connsiteX769" fmla="*/ 421546 w 12192000"/>
                <a:gd name="connsiteY769" fmla="*/ 912702 h 1764648"/>
                <a:gd name="connsiteX770" fmla="*/ 442151 w 12192000"/>
                <a:gd name="connsiteY770" fmla="*/ 888200 h 1764648"/>
                <a:gd name="connsiteX771" fmla="*/ 17189 w 12192000"/>
                <a:gd name="connsiteY771" fmla="*/ 773314 h 1764648"/>
                <a:gd name="connsiteX772" fmla="*/ 0 w 12192000"/>
                <a:gd name="connsiteY772" fmla="*/ 774326 h 1764648"/>
                <a:gd name="connsiteX773" fmla="*/ 0 w 12192000"/>
                <a:gd name="connsiteY773" fmla="*/ 749097 h 1764648"/>
                <a:gd name="connsiteX774" fmla="*/ 6800 w 12192000"/>
                <a:gd name="connsiteY774" fmla="*/ 750638 h 1764648"/>
                <a:gd name="connsiteX775" fmla="*/ 90659 w 12192000"/>
                <a:gd name="connsiteY775" fmla="*/ 758392 h 1764648"/>
                <a:gd name="connsiteX776" fmla="*/ 323371 w 12192000"/>
                <a:gd name="connsiteY776" fmla="*/ 777160 h 1764648"/>
                <a:gd name="connsiteX777" fmla="*/ 470029 w 12192000"/>
                <a:gd name="connsiteY777" fmla="*/ 815216 h 1764648"/>
                <a:gd name="connsiteX778" fmla="*/ 1548140 w 12192000"/>
                <a:gd name="connsiteY778" fmla="*/ 939811 h 1764648"/>
                <a:gd name="connsiteX779" fmla="*/ 1540261 w 12192000"/>
                <a:gd name="connsiteY779" fmla="*/ 931470 h 1764648"/>
                <a:gd name="connsiteX780" fmla="*/ 3304401 w 12192000"/>
                <a:gd name="connsiteY780" fmla="*/ 958578 h 1764648"/>
                <a:gd name="connsiteX781" fmla="*/ 3471664 w 12192000"/>
                <a:gd name="connsiteY781" fmla="*/ 926257 h 1764648"/>
                <a:gd name="connsiteX782" fmla="*/ 3459544 w 12192000"/>
                <a:gd name="connsiteY782" fmla="*/ 907489 h 1764648"/>
                <a:gd name="connsiteX783" fmla="*/ 3165622 w 12192000"/>
                <a:gd name="connsiteY783" fmla="*/ 940332 h 1764648"/>
                <a:gd name="connsiteX784" fmla="*/ 3116532 w 12192000"/>
                <a:gd name="connsiteY784" fmla="*/ 926778 h 1764648"/>
                <a:gd name="connsiteX785" fmla="*/ 2344455 w 12192000"/>
                <a:gd name="connsiteY785" fmla="*/ 893935 h 1764648"/>
                <a:gd name="connsiteX786" fmla="*/ 1883276 w 12192000"/>
                <a:gd name="connsiteY786" fmla="*/ 855879 h 1764648"/>
                <a:gd name="connsiteX787" fmla="*/ 1892977 w 12192000"/>
                <a:gd name="connsiteY787" fmla="*/ 860571 h 1764648"/>
                <a:gd name="connsiteX788" fmla="*/ 1728142 w 12192000"/>
                <a:gd name="connsiteY788" fmla="*/ 855879 h 1764648"/>
                <a:gd name="connsiteX789" fmla="*/ 1960848 w 12192000"/>
                <a:gd name="connsiteY789" fmla="*/ 888200 h 1764648"/>
                <a:gd name="connsiteX790" fmla="*/ 1960848 w 12192000"/>
                <a:gd name="connsiteY790" fmla="*/ 899148 h 1764648"/>
                <a:gd name="connsiteX791" fmla="*/ 2303857 w 12192000"/>
                <a:gd name="connsiteY791" fmla="*/ 945024 h 1764648"/>
                <a:gd name="connsiteX792" fmla="*/ 1874795 w 12192000"/>
                <a:gd name="connsiteY792" fmla="*/ 920522 h 1764648"/>
                <a:gd name="connsiteX793" fmla="*/ 1862672 w 12192000"/>
                <a:gd name="connsiteY793" fmla="*/ 939290 h 1764648"/>
                <a:gd name="connsiteX794" fmla="*/ 1842067 w 12192000"/>
                <a:gd name="connsiteY794" fmla="*/ 920522 h 1764648"/>
                <a:gd name="connsiteX795" fmla="*/ 1462083 w 12192000"/>
                <a:gd name="connsiteY795" fmla="*/ 898626 h 1764648"/>
                <a:gd name="connsiteX796" fmla="*/ 1286343 w 12192000"/>
                <a:gd name="connsiteY796" fmla="*/ 879860 h 1764648"/>
                <a:gd name="connsiteX797" fmla="*/ 853641 w 12192000"/>
                <a:gd name="connsiteY797" fmla="*/ 809481 h 1764648"/>
                <a:gd name="connsiteX798" fmla="*/ 322765 w 12192000"/>
                <a:gd name="connsiteY798" fmla="*/ 698441 h 1764648"/>
                <a:gd name="connsiteX799" fmla="*/ 66266 w 12192000"/>
                <a:gd name="connsiteY799" fmla="*/ 682996 h 1764648"/>
                <a:gd name="connsiteX800" fmla="*/ 0 w 12192000"/>
                <a:gd name="connsiteY800" fmla="*/ 678116 h 1764648"/>
                <a:gd name="connsiteX801" fmla="*/ 0 w 12192000"/>
                <a:gd name="connsiteY801" fmla="*/ 672255 h 1764648"/>
                <a:gd name="connsiteX802" fmla="*/ 68216 w 12192000"/>
                <a:gd name="connsiteY802" fmla="*/ 680919 h 1764648"/>
                <a:gd name="connsiteX803" fmla="*/ 159138 w 12192000"/>
                <a:gd name="connsiteY803" fmla="*/ 665597 h 1764648"/>
                <a:gd name="connsiteX804" fmla="*/ 11876 w 12192000"/>
                <a:gd name="connsiteY804" fmla="*/ 638489 h 1764648"/>
                <a:gd name="connsiteX805" fmla="*/ 334279 w 12192000"/>
                <a:gd name="connsiteY805" fmla="*/ 613987 h 1764648"/>
                <a:gd name="connsiteX806" fmla="*/ 14299 w 12192000"/>
                <a:gd name="connsiteY806" fmla="*/ 550973 h 1764648"/>
                <a:gd name="connsiteX807" fmla="*/ 0 w 12192000"/>
                <a:gd name="connsiteY807" fmla="*/ 549475 h 1764648"/>
                <a:gd name="connsiteX808" fmla="*/ 0 w 12192000"/>
                <a:gd name="connsiteY808" fmla="*/ 515852 h 1764648"/>
                <a:gd name="connsiteX809" fmla="*/ 161364 w 12192000"/>
                <a:gd name="connsiteY809" fmla="*/ 521852 h 1764648"/>
                <a:gd name="connsiteX810" fmla="*/ 314281 w 12192000"/>
                <a:gd name="connsiteY810" fmla="*/ 502947 h 1764648"/>
                <a:gd name="connsiteX811" fmla="*/ 567598 w 12192000"/>
                <a:gd name="connsiteY811" fmla="*/ 502947 h 1764648"/>
                <a:gd name="connsiteX812" fmla="*/ 616686 w 12192000"/>
                <a:gd name="connsiteY812" fmla="*/ 541002 h 1764648"/>
                <a:gd name="connsiteX813" fmla="*/ 657290 w 12192000"/>
                <a:gd name="connsiteY813" fmla="*/ 530055 h 1764648"/>
                <a:gd name="connsiteX814" fmla="*/ 2413545 w 12192000"/>
                <a:gd name="connsiteY814" fmla="*/ 717208 h 1764648"/>
                <a:gd name="connsiteX815" fmla="*/ 2822006 w 12192000"/>
                <a:gd name="connsiteY815" fmla="*/ 744316 h 1764648"/>
                <a:gd name="connsiteX816" fmla="*/ 4018908 w 12192000"/>
                <a:gd name="connsiteY816" fmla="*/ 633276 h 1764648"/>
                <a:gd name="connsiteX817" fmla="*/ 3647412 w 12192000"/>
                <a:gd name="connsiteY817" fmla="*/ 693228 h 1764648"/>
                <a:gd name="connsiteX818" fmla="*/ 3802557 w 12192000"/>
                <a:gd name="connsiteY818" fmla="*/ 711995 h 1764648"/>
                <a:gd name="connsiteX819" fmla="*/ 3325005 w 12192000"/>
                <a:gd name="connsiteY819" fmla="*/ 744316 h 1764648"/>
                <a:gd name="connsiteX820" fmla="*/ 3100170 w 12192000"/>
                <a:gd name="connsiteY820" fmla="*/ 776638 h 1764648"/>
                <a:gd name="connsiteX821" fmla="*/ 2912310 w 12192000"/>
                <a:gd name="connsiteY821" fmla="*/ 776638 h 1764648"/>
                <a:gd name="connsiteX822" fmla="*/ 2920182 w 12192000"/>
                <a:gd name="connsiteY822" fmla="*/ 795406 h 1764648"/>
                <a:gd name="connsiteX823" fmla="*/ 3918308 w 12192000"/>
                <a:gd name="connsiteY823" fmla="*/ 752136 h 1764648"/>
                <a:gd name="connsiteX824" fmla="*/ 3716500 w 12192000"/>
                <a:gd name="connsiteY824" fmla="*/ 781852 h 1764648"/>
                <a:gd name="connsiteX825" fmla="*/ 3508026 w 12192000"/>
                <a:gd name="connsiteY825" fmla="*/ 800619 h 1764648"/>
                <a:gd name="connsiteX826" fmla="*/ 3360762 w 12192000"/>
                <a:gd name="connsiteY826" fmla="*/ 822514 h 1764648"/>
                <a:gd name="connsiteX827" fmla="*/ 2834126 w 12192000"/>
                <a:gd name="connsiteY827" fmla="*/ 841282 h 1764648"/>
                <a:gd name="connsiteX828" fmla="*/ 2813521 w 12192000"/>
                <a:gd name="connsiteY828" fmla="*/ 860049 h 1764648"/>
                <a:gd name="connsiteX829" fmla="*/ 2413545 w 12192000"/>
                <a:gd name="connsiteY829" fmla="*/ 846495 h 1764648"/>
                <a:gd name="connsiteX830" fmla="*/ 2392936 w 12192000"/>
                <a:gd name="connsiteY830" fmla="*/ 860049 h 1764648"/>
                <a:gd name="connsiteX831" fmla="*/ 2400821 w 12192000"/>
                <a:gd name="connsiteY831" fmla="*/ 865262 h 1764648"/>
                <a:gd name="connsiteX832" fmla="*/ 2833522 w 12192000"/>
                <a:gd name="connsiteY832" fmla="*/ 887158 h 1764648"/>
                <a:gd name="connsiteX833" fmla="*/ 2854127 w 12192000"/>
                <a:gd name="connsiteY833" fmla="*/ 898106 h 1764648"/>
                <a:gd name="connsiteX834" fmla="*/ 5361817 w 12192000"/>
                <a:gd name="connsiteY834" fmla="*/ 613465 h 1764648"/>
                <a:gd name="connsiteX835" fmla="*/ 5684225 w 12192000"/>
                <a:gd name="connsiteY835" fmla="*/ 567590 h 1764648"/>
                <a:gd name="connsiteX836" fmla="*/ 5566047 w 12192000"/>
                <a:gd name="connsiteY836" fmla="*/ 613465 h 1764648"/>
                <a:gd name="connsiteX837" fmla="*/ 5598770 w 12192000"/>
                <a:gd name="connsiteY837" fmla="*/ 627020 h 1764648"/>
                <a:gd name="connsiteX838" fmla="*/ 5606648 w 12192000"/>
                <a:gd name="connsiteY838" fmla="*/ 613465 h 1764648"/>
                <a:gd name="connsiteX839" fmla="*/ 5684225 w 12192000"/>
                <a:gd name="connsiteY839" fmla="*/ 613465 h 1764648"/>
                <a:gd name="connsiteX840" fmla="*/ 6950202 w 12192000"/>
                <a:gd name="connsiteY840" fmla="*/ 399204 h 1764648"/>
                <a:gd name="connsiteX841" fmla="*/ 6872631 w 12192000"/>
                <a:gd name="connsiteY841" fmla="*/ 399204 h 1764648"/>
                <a:gd name="connsiteX842" fmla="*/ 6852026 w 12192000"/>
                <a:gd name="connsiteY842" fmla="*/ 385649 h 1764648"/>
                <a:gd name="connsiteX843" fmla="*/ 6811423 w 12192000"/>
                <a:gd name="connsiteY843" fmla="*/ 410152 h 1764648"/>
                <a:gd name="connsiteX844" fmla="*/ 6529622 w 12192000"/>
                <a:gd name="connsiteY844" fmla="*/ 437261 h 1764648"/>
                <a:gd name="connsiteX845" fmla="*/ 7644706 w 12192000"/>
                <a:gd name="connsiteY845" fmla="*/ 255320 h 1764648"/>
                <a:gd name="connsiteX846" fmla="*/ 7624100 w 12192000"/>
                <a:gd name="connsiteY846" fmla="*/ 279822 h 1764648"/>
                <a:gd name="connsiteX847" fmla="*/ 8702216 w 12192000"/>
                <a:gd name="connsiteY847" fmla="*/ 163046 h 1764648"/>
                <a:gd name="connsiteX848" fmla="*/ 9429445 w 12192000"/>
                <a:gd name="connsiteY848" fmla="*/ 92669 h 1764648"/>
                <a:gd name="connsiteX849" fmla="*/ 9429445 w 12192000"/>
                <a:gd name="connsiteY849" fmla="*/ 124991 h 1764648"/>
                <a:gd name="connsiteX850" fmla="*/ 9478533 w 12192000"/>
                <a:gd name="connsiteY850" fmla="*/ 111436 h 1764648"/>
                <a:gd name="connsiteX851" fmla="*/ 9633674 w 12192000"/>
                <a:gd name="connsiteY851" fmla="*/ 73380 h 1764648"/>
                <a:gd name="connsiteX852" fmla="*/ 9556103 w 12192000"/>
                <a:gd name="connsiteY852" fmla="*/ 97882 h 1764648"/>
                <a:gd name="connsiteX853" fmla="*/ 9625795 w 12192000"/>
                <a:gd name="connsiteY853" fmla="*/ 111436 h 1764648"/>
                <a:gd name="connsiteX854" fmla="*/ 9605191 w 12192000"/>
                <a:gd name="connsiteY854" fmla="*/ 97882 h 1764648"/>
                <a:gd name="connsiteX855" fmla="*/ 9666401 w 12192000"/>
                <a:gd name="connsiteY855" fmla="*/ 97882 h 1764648"/>
                <a:gd name="connsiteX856" fmla="*/ 9666401 w 12192000"/>
                <a:gd name="connsiteY856" fmla="*/ 117171 h 1764648"/>
                <a:gd name="connsiteX857" fmla="*/ 10058496 w 12192000"/>
                <a:gd name="connsiteY857" fmla="*/ 98403 h 1764648"/>
                <a:gd name="connsiteX858" fmla="*/ 10499682 w 12192000"/>
                <a:gd name="connsiteY858" fmla="*/ 73901 h 1764648"/>
                <a:gd name="connsiteX859" fmla="*/ 10507560 w 12192000"/>
                <a:gd name="connsiteY859" fmla="*/ 92669 h 1764648"/>
                <a:gd name="connsiteX860" fmla="*/ 10556648 w 12192000"/>
                <a:gd name="connsiteY860" fmla="*/ 73901 h 1764648"/>
                <a:gd name="connsiteX861" fmla="*/ 10556648 w 12192000"/>
                <a:gd name="connsiteY861" fmla="*/ 83807 h 1764648"/>
                <a:gd name="connsiteX862" fmla="*/ 10903900 w 12192000"/>
                <a:gd name="connsiteY862" fmla="*/ 80679 h 1764648"/>
                <a:gd name="connsiteX863" fmla="*/ 10874809 w 12192000"/>
                <a:gd name="connsiteY863" fmla="*/ 70252 h 1764648"/>
                <a:gd name="connsiteX864" fmla="*/ 10908141 w 12192000"/>
                <a:gd name="connsiteY864" fmla="*/ 51485 h 1764648"/>
                <a:gd name="connsiteX865" fmla="*/ 10352418 w 12192000"/>
                <a:gd name="connsiteY865" fmla="*/ 46271 h 1764648"/>
                <a:gd name="connsiteX866" fmla="*/ 10282725 w 12192000"/>
                <a:gd name="connsiteY866" fmla="*/ 59826 h 1764648"/>
                <a:gd name="connsiteX867" fmla="*/ 10291210 w 12192000"/>
                <a:gd name="connsiteY867" fmla="*/ 51485 h 1764648"/>
                <a:gd name="connsiteX868" fmla="*/ 10254242 w 12192000"/>
                <a:gd name="connsiteY868" fmla="*/ 40537 h 1764648"/>
                <a:gd name="connsiteX869" fmla="*/ 10740122 w 12192000"/>
                <a:gd name="connsiteY869" fmla="*/ 24115 h 1764648"/>
                <a:gd name="connsiteX870" fmla="*/ 8311331 w 12192000"/>
                <a:gd name="connsiteY870" fmla="*/ 396 h 1764648"/>
                <a:gd name="connsiteX871" fmla="*/ 8311331 w 12192000"/>
                <a:gd name="connsiteY871" fmla="*/ 13950 h 1764648"/>
                <a:gd name="connsiteX872" fmla="*/ 8282848 w 12192000"/>
                <a:gd name="connsiteY872" fmla="*/ 13950 h 1764648"/>
                <a:gd name="connsiteX873" fmla="*/ 8311331 w 12192000"/>
                <a:gd name="connsiteY873" fmla="*/ 396 h 1764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Lst>
              <a:rect l="l" t="t" r="r" b="b"/>
              <a:pathLst>
                <a:path w="12192000" h="1764648">
                  <a:moveTo>
                    <a:pt x="8773121" y="1751504"/>
                  </a:moveTo>
                  <a:lnTo>
                    <a:pt x="8781610" y="1764648"/>
                  </a:lnTo>
                  <a:lnTo>
                    <a:pt x="8640197" y="1764648"/>
                  </a:lnTo>
                  <a:close/>
                  <a:moveTo>
                    <a:pt x="8863873" y="1749549"/>
                  </a:moveTo>
                  <a:cubicBezTo>
                    <a:pt x="8874099" y="1749353"/>
                    <a:pt x="8882546" y="1750103"/>
                    <a:pt x="8886655" y="1753116"/>
                  </a:cubicBezTo>
                  <a:lnTo>
                    <a:pt x="8884478" y="1764648"/>
                  </a:lnTo>
                  <a:lnTo>
                    <a:pt x="8821586" y="1764648"/>
                  </a:lnTo>
                  <a:lnTo>
                    <a:pt x="8801604" y="1751504"/>
                  </a:lnTo>
                  <a:cubicBezTo>
                    <a:pt x="8815845" y="1754111"/>
                    <a:pt x="8843419" y="1749940"/>
                    <a:pt x="8863873" y="1749549"/>
                  </a:cubicBezTo>
                  <a:close/>
                  <a:moveTo>
                    <a:pt x="20966" y="1692595"/>
                  </a:moveTo>
                  <a:lnTo>
                    <a:pt x="208833" y="1744205"/>
                  </a:lnTo>
                  <a:lnTo>
                    <a:pt x="41571" y="1692595"/>
                  </a:lnTo>
                  <a:close/>
                  <a:moveTo>
                    <a:pt x="9144007" y="1687381"/>
                  </a:moveTo>
                  <a:cubicBezTo>
                    <a:pt x="9046436" y="1709277"/>
                    <a:pt x="8919778" y="1692594"/>
                    <a:pt x="8870690" y="1725437"/>
                  </a:cubicBezTo>
                  <a:cubicBezTo>
                    <a:pt x="8813724" y="1709277"/>
                    <a:pt x="8699185" y="1733778"/>
                    <a:pt x="8694943" y="1725437"/>
                  </a:cubicBezTo>
                  <a:cubicBezTo>
                    <a:pt x="8837964" y="1703542"/>
                    <a:pt x="9000984" y="1689988"/>
                    <a:pt x="9144007" y="1687381"/>
                  </a:cubicBezTo>
                  <a:close/>
                  <a:moveTo>
                    <a:pt x="8899174" y="1679040"/>
                  </a:moveTo>
                  <a:cubicBezTo>
                    <a:pt x="8882811" y="1694679"/>
                    <a:pt x="8860994" y="1686860"/>
                    <a:pt x="8848874" y="1686338"/>
                  </a:cubicBezTo>
                  <a:close/>
                  <a:moveTo>
                    <a:pt x="9213700" y="1673827"/>
                  </a:moveTo>
                  <a:lnTo>
                    <a:pt x="9225820" y="1679040"/>
                  </a:lnTo>
                  <a:lnTo>
                    <a:pt x="9176732" y="1679040"/>
                  </a:lnTo>
                  <a:close/>
                  <a:moveTo>
                    <a:pt x="235081" y="1673241"/>
                  </a:moveTo>
                  <a:cubicBezTo>
                    <a:pt x="225954" y="1673338"/>
                    <a:pt x="217015" y="1675000"/>
                    <a:pt x="208833" y="1679040"/>
                  </a:cubicBezTo>
                  <a:cubicBezTo>
                    <a:pt x="233679" y="1692595"/>
                    <a:pt x="278525" y="1679040"/>
                    <a:pt x="307009" y="1692595"/>
                  </a:cubicBezTo>
                  <a:cubicBezTo>
                    <a:pt x="291555" y="1686731"/>
                    <a:pt x="262465" y="1672948"/>
                    <a:pt x="235081" y="1673241"/>
                  </a:cubicBezTo>
                  <a:close/>
                  <a:moveTo>
                    <a:pt x="12192000" y="1668923"/>
                  </a:moveTo>
                  <a:lnTo>
                    <a:pt x="12192000" y="1724407"/>
                  </a:lnTo>
                  <a:lnTo>
                    <a:pt x="12086251" y="1719182"/>
                  </a:lnTo>
                  <a:lnTo>
                    <a:pt x="12057767" y="1737949"/>
                  </a:lnTo>
                  <a:cubicBezTo>
                    <a:pt x="11829297" y="1724395"/>
                    <a:pt x="11596584" y="1759324"/>
                    <a:pt x="11371750" y="1756717"/>
                  </a:cubicBezTo>
                  <a:lnTo>
                    <a:pt x="11412530" y="1764648"/>
                  </a:lnTo>
                  <a:lnTo>
                    <a:pt x="10960194" y="1764648"/>
                  </a:lnTo>
                  <a:lnTo>
                    <a:pt x="11230826" y="1750258"/>
                  </a:lnTo>
                  <a:cubicBezTo>
                    <a:pt x="11507878" y="1729680"/>
                    <a:pt x="11756982" y="1696246"/>
                    <a:pt x="12026028" y="1676214"/>
                  </a:cubicBezTo>
                  <a:close/>
                  <a:moveTo>
                    <a:pt x="11292360" y="1646719"/>
                  </a:moveTo>
                  <a:lnTo>
                    <a:pt x="10173641" y="1706149"/>
                  </a:lnTo>
                  <a:lnTo>
                    <a:pt x="10185761" y="1719703"/>
                  </a:lnTo>
                  <a:cubicBezTo>
                    <a:pt x="10577253" y="1709277"/>
                    <a:pt x="10985712" y="1660272"/>
                    <a:pt x="11349327" y="1660272"/>
                  </a:cubicBezTo>
                  <a:close/>
                  <a:moveTo>
                    <a:pt x="11823237" y="1622217"/>
                  </a:moveTo>
                  <a:cubicBezTo>
                    <a:pt x="11668095" y="1657666"/>
                    <a:pt x="11529315" y="1603449"/>
                    <a:pt x="11382052" y="1646719"/>
                  </a:cubicBezTo>
                  <a:cubicBezTo>
                    <a:pt x="11480227" y="1687381"/>
                    <a:pt x="11578403" y="1627951"/>
                    <a:pt x="11675972" y="1646719"/>
                  </a:cubicBezTo>
                  <a:cubicBezTo>
                    <a:pt x="11712940" y="1635771"/>
                    <a:pt x="11786270" y="1640984"/>
                    <a:pt x="11823237" y="1622217"/>
                  </a:cubicBezTo>
                  <a:close/>
                  <a:moveTo>
                    <a:pt x="8919174" y="1562265"/>
                  </a:moveTo>
                  <a:lnTo>
                    <a:pt x="8911295" y="1570606"/>
                  </a:lnTo>
                  <a:lnTo>
                    <a:pt x="8947656" y="1562265"/>
                  </a:lnTo>
                  <a:close/>
                  <a:moveTo>
                    <a:pt x="10643404" y="1551561"/>
                  </a:moveTo>
                  <a:cubicBezTo>
                    <a:pt x="10640922" y="1552133"/>
                    <a:pt x="10638310" y="1553794"/>
                    <a:pt x="10635431" y="1557052"/>
                  </a:cubicBezTo>
                  <a:cubicBezTo>
                    <a:pt x="10635431" y="1564350"/>
                    <a:pt x="10650581" y="1563307"/>
                    <a:pt x="10665732" y="1562265"/>
                  </a:cubicBezTo>
                  <a:cubicBezTo>
                    <a:pt x="10657096" y="1557964"/>
                    <a:pt x="10650846" y="1549851"/>
                    <a:pt x="10643404" y="1551561"/>
                  </a:cubicBezTo>
                  <a:close/>
                  <a:moveTo>
                    <a:pt x="11676579" y="1538284"/>
                  </a:moveTo>
                  <a:lnTo>
                    <a:pt x="11676579" y="1543497"/>
                  </a:lnTo>
                  <a:lnTo>
                    <a:pt x="11627491" y="1543497"/>
                  </a:lnTo>
                  <a:close/>
                  <a:moveTo>
                    <a:pt x="10516650" y="1524730"/>
                  </a:moveTo>
                  <a:cubicBezTo>
                    <a:pt x="10520286" y="1576340"/>
                    <a:pt x="10434837" y="1535678"/>
                    <a:pt x="10389990" y="1543498"/>
                  </a:cubicBezTo>
                  <a:lnTo>
                    <a:pt x="10389990" y="1529943"/>
                  </a:lnTo>
                  <a:close/>
                  <a:moveTo>
                    <a:pt x="11045935" y="1517171"/>
                  </a:moveTo>
                  <a:cubicBezTo>
                    <a:pt x="11072979" y="1517823"/>
                    <a:pt x="11100553" y="1521863"/>
                    <a:pt x="11125096" y="1529943"/>
                  </a:cubicBezTo>
                  <a:cubicBezTo>
                    <a:pt x="11080251" y="1518996"/>
                    <a:pt x="11014801" y="1551839"/>
                    <a:pt x="10969955" y="1524730"/>
                  </a:cubicBezTo>
                  <a:cubicBezTo>
                    <a:pt x="10992379" y="1519256"/>
                    <a:pt x="11018892" y="1516520"/>
                    <a:pt x="11045935" y="1517171"/>
                  </a:cubicBezTo>
                  <a:close/>
                  <a:moveTo>
                    <a:pt x="9340358" y="1511175"/>
                  </a:moveTo>
                  <a:lnTo>
                    <a:pt x="9380962" y="1529943"/>
                  </a:lnTo>
                  <a:lnTo>
                    <a:pt x="9373083" y="1529943"/>
                  </a:lnTo>
                  <a:close/>
                  <a:moveTo>
                    <a:pt x="10627553" y="1510655"/>
                  </a:moveTo>
                  <a:cubicBezTo>
                    <a:pt x="10660279" y="1537763"/>
                    <a:pt x="10725728" y="1532550"/>
                    <a:pt x="10782695" y="1524208"/>
                  </a:cubicBezTo>
                  <a:cubicBezTo>
                    <a:pt x="10745728" y="1537763"/>
                    <a:pt x="10794815" y="1564872"/>
                    <a:pt x="10733607" y="1556530"/>
                  </a:cubicBezTo>
                  <a:lnTo>
                    <a:pt x="10733607" y="1548189"/>
                  </a:lnTo>
                  <a:cubicBezTo>
                    <a:pt x="10745728" y="1548189"/>
                    <a:pt x="10757848" y="1551317"/>
                    <a:pt x="10762089" y="1542976"/>
                  </a:cubicBezTo>
                  <a:cubicBezTo>
                    <a:pt x="10745728" y="1513260"/>
                    <a:pt x="10717244" y="1542976"/>
                    <a:pt x="10696640" y="1542976"/>
                  </a:cubicBezTo>
                  <a:cubicBezTo>
                    <a:pt x="10745121" y="1548711"/>
                    <a:pt x="10676035" y="1556530"/>
                    <a:pt x="10704517" y="1570085"/>
                  </a:cubicBezTo>
                  <a:cubicBezTo>
                    <a:pt x="10998439" y="1553924"/>
                    <a:pt x="11332964" y="1546104"/>
                    <a:pt x="11606886" y="1548711"/>
                  </a:cubicBezTo>
                  <a:cubicBezTo>
                    <a:pt x="11590524" y="1551839"/>
                    <a:pt x="11574162" y="1543497"/>
                    <a:pt x="11566283" y="1557052"/>
                  </a:cubicBezTo>
                  <a:cubicBezTo>
                    <a:pt x="11603250" y="1589895"/>
                    <a:pt x="11664458" y="1543497"/>
                    <a:pt x="11692942" y="1576340"/>
                  </a:cubicBezTo>
                  <a:cubicBezTo>
                    <a:pt x="11660216" y="1578947"/>
                    <a:pt x="11615371" y="1565393"/>
                    <a:pt x="11594766" y="1589895"/>
                  </a:cubicBezTo>
                  <a:cubicBezTo>
                    <a:pt x="11753544" y="1627951"/>
                    <a:pt x="11966259" y="1571127"/>
                    <a:pt x="12133521" y="1589895"/>
                  </a:cubicBezTo>
                  <a:lnTo>
                    <a:pt x="12133521" y="1581553"/>
                  </a:lnTo>
                  <a:lnTo>
                    <a:pt x="12192000" y="1579675"/>
                  </a:lnTo>
                  <a:lnTo>
                    <a:pt x="12192000" y="1654970"/>
                  </a:lnTo>
                  <a:lnTo>
                    <a:pt x="12130756" y="1657487"/>
                  </a:lnTo>
                  <a:cubicBezTo>
                    <a:pt x="12045345" y="1661315"/>
                    <a:pt x="11961410" y="1665226"/>
                    <a:pt x="11880809" y="1668614"/>
                  </a:cubicBezTo>
                  <a:cubicBezTo>
                    <a:pt x="11876567" y="1635771"/>
                    <a:pt x="11819602" y="1649326"/>
                    <a:pt x="11803238" y="1646719"/>
                  </a:cubicBezTo>
                  <a:cubicBezTo>
                    <a:pt x="11806269" y="1649587"/>
                    <a:pt x="11809905" y="1652845"/>
                    <a:pt x="11814072" y="1655581"/>
                  </a:cubicBezTo>
                  <a:lnTo>
                    <a:pt x="11827980" y="1661272"/>
                  </a:lnTo>
                  <a:lnTo>
                    <a:pt x="11828086" y="1661315"/>
                  </a:lnTo>
                  <a:lnTo>
                    <a:pt x="11517195" y="1692595"/>
                  </a:lnTo>
                  <a:cubicBezTo>
                    <a:pt x="11480834" y="1700936"/>
                    <a:pt x="11448108" y="1660272"/>
                    <a:pt x="11431746" y="1692595"/>
                  </a:cubicBezTo>
                  <a:lnTo>
                    <a:pt x="11076616" y="1711362"/>
                  </a:lnTo>
                  <a:lnTo>
                    <a:pt x="11068737" y="1692595"/>
                  </a:lnTo>
                  <a:lnTo>
                    <a:pt x="11007529" y="1724917"/>
                  </a:lnTo>
                  <a:lnTo>
                    <a:pt x="10551426" y="1764648"/>
                  </a:lnTo>
                  <a:lnTo>
                    <a:pt x="8988791" y="1764648"/>
                  </a:lnTo>
                  <a:lnTo>
                    <a:pt x="9139869" y="1756586"/>
                  </a:lnTo>
                  <a:cubicBezTo>
                    <a:pt x="9398007" y="1738405"/>
                    <a:pt x="9660491" y="1710841"/>
                    <a:pt x="9920930" y="1710841"/>
                  </a:cubicBezTo>
                  <a:lnTo>
                    <a:pt x="9920930" y="1705106"/>
                  </a:lnTo>
                  <a:lnTo>
                    <a:pt x="10794815" y="1645676"/>
                  </a:lnTo>
                  <a:cubicBezTo>
                    <a:pt x="10472410" y="1629515"/>
                    <a:pt x="10133038" y="1681125"/>
                    <a:pt x="9794271" y="1654017"/>
                  </a:cubicBezTo>
                  <a:lnTo>
                    <a:pt x="9765787" y="1640463"/>
                  </a:lnTo>
                  <a:lnTo>
                    <a:pt x="9745182" y="1659230"/>
                  </a:lnTo>
                  <a:lnTo>
                    <a:pt x="9508227" y="1654017"/>
                  </a:lnTo>
                  <a:cubicBezTo>
                    <a:pt x="9462170" y="1680083"/>
                    <a:pt x="9422171" y="1656624"/>
                    <a:pt x="9380356" y="1657145"/>
                  </a:cubicBezTo>
                  <a:cubicBezTo>
                    <a:pt x="9548225" y="1637856"/>
                    <a:pt x="9747001" y="1634728"/>
                    <a:pt x="9900325" y="1626908"/>
                  </a:cubicBezTo>
                  <a:lnTo>
                    <a:pt x="9928807" y="1608141"/>
                  </a:lnTo>
                  <a:cubicBezTo>
                    <a:pt x="10133038" y="1605534"/>
                    <a:pt x="10357872" y="1559659"/>
                    <a:pt x="10557860" y="1575820"/>
                  </a:cubicBezTo>
                  <a:cubicBezTo>
                    <a:pt x="10569980" y="1556530"/>
                    <a:pt x="10614827" y="1572691"/>
                    <a:pt x="10606948" y="1542976"/>
                  </a:cubicBezTo>
                  <a:cubicBezTo>
                    <a:pt x="10599070" y="1535156"/>
                    <a:pt x="10586949" y="1537763"/>
                    <a:pt x="10578464" y="1537763"/>
                  </a:cubicBezTo>
                  <a:lnTo>
                    <a:pt x="10578464" y="1515868"/>
                  </a:lnTo>
                  <a:cubicBezTo>
                    <a:pt x="10594828" y="1518995"/>
                    <a:pt x="10611190" y="1513260"/>
                    <a:pt x="10627553" y="1510655"/>
                  </a:cubicBezTo>
                  <a:close/>
                  <a:moveTo>
                    <a:pt x="11998378" y="1505963"/>
                  </a:moveTo>
                  <a:cubicBezTo>
                    <a:pt x="11986863" y="1505442"/>
                    <a:pt x="11905050" y="1557052"/>
                    <a:pt x="11880203" y="1511176"/>
                  </a:cubicBezTo>
                  <a:close/>
                  <a:moveTo>
                    <a:pt x="12174730" y="1497622"/>
                  </a:moveTo>
                  <a:lnTo>
                    <a:pt x="12192000" y="1497622"/>
                  </a:lnTo>
                  <a:lnTo>
                    <a:pt x="12192000" y="1502475"/>
                  </a:lnTo>
                  <a:close/>
                  <a:moveTo>
                    <a:pt x="11088130" y="1484068"/>
                  </a:moveTo>
                  <a:lnTo>
                    <a:pt x="11153580" y="1484068"/>
                  </a:lnTo>
                  <a:lnTo>
                    <a:pt x="11186306" y="1491888"/>
                  </a:lnTo>
                  <a:close/>
                  <a:moveTo>
                    <a:pt x="9871234" y="1478333"/>
                  </a:moveTo>
                  <a:cubicBezTo>
                    <a:pt x="9732455" y="1505442"/>
                    <a:pt x="9654885" y="1510655"/>
                    <a:pt x="9507621" y="1497101"/>
                  </a:cubicBezTo>
                  <a:close/>
                  <a:moveTo>
                    <a:pt x="12192000" y="1469494"/>
                  </a:moveTo>
                  <a:lnTo>
                    <a:pt x="12192000" y="1473119"/>
                  </a:lnTo>
                  <a:lnTo>
                    <a:pt x="12145641" y="1473119"/>
                  </a:lnTo>
                  <a:close/>
                  <a:moveTo>
                    <a:pt x="10569980" y="1450702"/>
                  </a:moveTo>
                  <a:lnTo>
                    <a:pt x="10516650" y="1459565"/>
                  </a:lnTo>
                  <a:cubicBezTo>
                    <a:pt x="10532406" y="1452788"/>
                    <a:pt x="10551800" y="1452266"/>
                    <a:pt x="10569980" y="1450702"/>
                  </a:cubicBezTo>
                  <a:close/>
                  <a:moveTo>
                    <a:pt x="11790510" y="1245304"/>
                  </a:moveTo>
                  <a:lnTo>
                    <a:pt x="11839599" y="1245304"/>
                  </a:lnTo>
                  <a:lnTo>
                    <a:pt x="11782633" y="1250517"/>
                  </a:lnTo>
                  <a:close/>
                  <a:moveTo>
                    <a:pt x="4326731" y="1207768"/>
                  </a:moveTo>
                  <a:cubicBezTo>
                    <a:pt x="4161891" y="1237484"/>
                    <a:pt x="3994666" y="1262507"/>
                    <a:pt x="3823161" y="1283359"/>
                  </a:cubicBezTo>
                  <a:cubicBezTo>
                    <a:pt x="4001938" y="1275540"/>
                    <a:pt x="4166132" y="1240612"/>
                    <a:pt x="4326731" y="1207768"/>
                  </a:cubicBezTo>
                  <a:close/>
                  <a:moveTo>
                    <a:pt x="294887" y="1172319"/>
                  </a:moveTo>
                  <a:cubicBezTo>
                    <a:pt x="274283" y="1196820"/>
                    <a:pt x="245799" y="1153551"/>
                    <a:pt x="225195" y="1185874"/>
                  </a:cubicBezTo>
                  <a:cubicBezTo>
                    <a:pt x="257921" y="1212982"/>
                    <a:pt x="323371" y="1183267"/>
                    <a:pt x="356095" y="1212982"/>
                  </a:cubicBezTo>
                  <a:cubicBezTo>
                    <a:pt x="372458" y="1180139"/>
                    <a:pt x="311250" y="1196300"/>
                    <a:pt x="294887" y="1172319"/>
                  </a:cubicBezTo>
                  <a:close/>
                  <a:moveTo>
                    <a:pt x="3277263" y="1165346"/>
                  </a:moveTo>
                  <a:cubicBezTo>
                    <a:pt x="3289838" y="1164368"/>
                    <a:pt x="3301958" y="1165802"/>
                    <a:pt x="3312865" y="1171797"/>
                  </a:cubicBezTo>
                  <a:cubicBezTo>
                    <a:pt x="3288623" y="1173882"/>
                    <a:pt x="3262567" y="1170234"/>
                    <a:pt x="3238931" y="1173361"/>
                  </a:cubicBezTo>
                  <a:cubicBezTo>
                    <a:pt x="3251658" y="1169712"/>
                    <a:pt x="3264688" y="1166323"/>
                    <a:pt x="3277263" y="1165346"/>
                  </a:cubicBezTo>
                  <a:close/>
                  <a:moveTo>
                    <a:pt x="3410437" y="1158765"/>
                  </a:moveTo>
                  <a:lnTo>
                    <a:pt x="3410437" y="1166585"/>
                  </a:lnTo>
                  <a:lnTo>
                    <a:pt x="3361347" y="1166585"/>
                  </a:lnTo>
                  <a:close/>
                  <a:moveTo>
                    <a:pt x="3067448" y="1134263"/>
                  </a:moveTo>
                  <a:cubicBezTo>
                    <a:pt x="3074717" y="1133221"/>
                    <a:pt x="3081988" y="1134263"/>
                    <a:pt x="3088657" y="1134263"/>
                  </a:cubicBezTo>
                  <a:cubicBezTo>
                    <a:pt x="3081384" y="1136349"/>
                    <a:pt x="3074113" y="1138955"/>
                    <a:pt x="3067448" y="1139997"/>
                  </a:cubicBezTo>
                  <a:close/>
                  <a:moveTo>
                    <a:pt x="3786171" y="1120709"/>
                  </a:moveTo>
                  <a:lnTo>
                    <a:pt x="3786171" y="1134262"/>
                  </a:lnTo>
                  <a:lnTo>
                    <a:pt x="3688602" y="1134262"/>
                  </a:lnTo>
                  <a:close/>
                  <a:moveTo>
                    <a:pt x="1336037" y="1107154"/>
                  </a:moveTo>
                  <a:cubicBezTo>
                    <a:pt x="1417850" y="1114974"/>
                    <a:pt x="1516022" y="1114974"/>
                    <a:pt x="1580871" y="1134262"/>
                  </a:cubicBezTo>
                  <a:cubicBezTo>
                    <a:pt x="1613597" y="1107154"/>
                    <a:pt x="1671173" y="1153030"/>
                    <a:pt x="1728142" y="1147817"/>
                  </a:cubicBezTo>
                  <a:cubicBezTo>
                    <a:pt x="1723901" y="1139475"/>
                    <a:pt x="1731780" y="1136869"/>
                    <a:pt x="1736019" y="1134262"/>
                  </a:cubicBezTo>
                  <a:cubicBezTo>
                    <a:pt x="1609355" y="1115496"/>
                    <a:pt x="1466930" y="1115496"/>
                    <a:pt x="1336037" y="1107154"/>
                  </a:cubicBezTo>
                  <a:close/>
                  <a:moveTo>
                    <a:pt x="1785710" y="1101420"/>
                  </a:moveTo>
                  <a:cubicBezTo>
                    <a:pt x="1796618" y="1110281"/>
                    <a:pt x="1811161" y="1111846"/>
                    <a:pt x="1825100" y="1111325"/>
                  </a:cubicBezTo>
                  <a:cubicBezTo>
                    <a:pt x="1841463" y="1114453"/>
                    <a:pt x="1859035" y="1115496"/>
                    <a:pt x="1875399" y="1107154"/>
                  </a:cubicBezTo>
                  <a:cubicBezTo>
                    <a:pt x="1867523" y="1103505"/>
                    <a:pt x="1846917" y="1110281"/>
                    <a:pt x="1825100" y="1111325"/>
                  </a:cubicBezTo>
                  <a:cubicBezTo>
                    <a:pt x="1809949" y="1108196"/>
                    <a:pt x="1796013" y="1102983"/>
                    <a:pt x="1785710" y="1101420"/>
                  </a:cubicBezTo>
                  <a:close/>
                  <a:moveTo>
                    <a:pt x="1175439" y="1087344"/>
                  </a:moveTo>
                  <a:cubicBezTo>
                    <a:pt x="1180289" y="1088387"/>
                    <a:pt x="1183924" y="1090993"/>
                    <a:pt x="1189377" y="1093078"/>
                  </a:cubicBezTo>
                  <a:cubicBezTo>
                    <a:pt x="1168772" y="1106633"/>
                    <a:pt x="1143927" y="1098813"/>
                    <a:pt x="1119685" y="1101420"/>
                  </a:cubicBezTo>
                  <a:cubicBezTo>
                    <a:pt x="1168772" y="1117581"/>
                    <a:pt x="1242102" y="1123314"/>
                    <a:pt x="1303312" y="1125921"/>
                  </a:cubicBezTo>
                  <a:cubicBezTo>
                    <a:pt x="1299676" y="1123314"/>
                    <a:pt x="1291191" y="1120187"/>
                    <a:pt x="1295432" y="1114974"/>
                  </a:cubicBezTo>
                  <a:lnTo>
                    <a:pt x="1303312" y="1106633"/>
                  </a:lnTo>
                  <a:cubicBezTo>
                    <a:pt x="1287555" y="1096206"/>
                    <a:pt x="1237861" y="1083174"/>
                    <a:pt x="1175439" y="1087344"/>
                  </a:cubicBezTo>
                  <a:close/>
                  <a:moveTo>
                    <a:pt x="4941843" y="1060756"/>
                  </a:moveTo>
                  <a:cubicBezTo>
                    <a:pt x="4917601" y="1052937"/>
                    <a:pt x="4819426" y="1085259"/>
                    <a:pt x="4753976" y="1087865"/>
                  </a:cubicBezTo>
                  <a:cubicBezTo>
                    <a:pt x="4823667" y="1090472"/>
                    <a:pt x="4868512" y="1074311"/>
                    <a:pt x="4941843" y="1060756"/>
                  </a:cubicBezTo>
                  <a:close/>
                  <a:moveTo>
                    <a:pt x="678499" y="1022701"/>
                  </a:moveTo>
                  <a:cubicBezTo>
                    <a:pt x="756070" y="1044596"/>
                    <a:pt x="829400" y="1028435"/>
                    <a:pt x="894244" y="1060236"/>
                  </a:cubicBezTo>
                  <a:cubicBezTo>
                    <a:pt x="885760" y="1068576"/>
                    <a:pt x="873638" y="1068576"/>
                    <a:pt x="861518" y="1068576"/>
                  </a:cubicBezTo>
                  <a:cubicBezTo>
                    <a:pt x="890608" y="1087865"/>
                    <a:pt x="931212" y="1084737"/>
                    <a:pt x="959696" y="1093078"/>
                  </a:cubicBezTo>
                  <a:cubicBezTo>
                    <a:pt x="988785" y="1084737"/>
                    <a:pt x="1045749" y="1087344"/>
                    <a:pt x="1078476" y="1068576"/>
                  </a:cubicBezTo>
                  <a:cubicBezTo>
                    <a:pt x="960301" y="1033648"/>
                    <a:pt x="805160" y="1027914"/>
                    <a:pt x="678499" y="1022701"/>
                  </a:cubicBezTo>
                  <a:close/>
                  <a:moveTo>
                    <a:pt x="293117" y="1020119"/>
                  </a:moveTo>
                  <a:cubicBezTo>
                    <a:pt x="282767" y="1018335"/>
                    <a:pt x="271253" y="1018661"/>
                    <a:pt x="257921" y="1022701"/>
                  </a:cubicBezTo>
                  <a:cubicBezTo>
                    <a:pt x="274283" y="1017487"/>
                    <a:pt x="287009" y="1027914"/>
                    <a:pt x="294887" y="1036255"/>
                  </a:cubicBezTo>
                  <a:cubicBezTo>
                    <a:pt x="287009" y="1038862"/>
                    <a:pt x="282767" y="1049809"/>
                    <a:pt x="266405" y="1049809"/>
                  </a:cubicBezTo>
                  <a:lnTo>
                    <a:pt x="372458" y="1049809"/>
                  </a:lnTo>
                  <a:cubicBezTo>
                    <a:pt x="344734" y="1049809"/>
                    <a:pt x="324166" y="1025470"/>
                    <a:pt x="293117" y="1020119"/>
                  </a:cubicBezTo>
                  <a:close/>
                  <a:moveTo>
                    <a:pt x="541538" y="954539"/>
                  </a:moveTo>
                  <a:cubicBezTo>
                    <a:pt x="498663" y="954929"/>
                    <a:pt x="453666" y="961706"/>
                    <a:pt x="420941" y="971090"/>
                  </a:cubicBezTo>
                  <a:lnTo>
                    <a:pt x="419469" y="973620"/>
                  </a:lnTo>
                  <a:lnTo>
                    <a:pt x="418517" y="973697"/>
                  </a:lnTo>
                  <a:lnTo>
                    <a:pt x="414986" y="974534"/>
                  </a:lnTo>
                  <a:lnTo>
                    <a:pt x="395868" y="975997"/>
                  </a:lnTo>
                  <a:lnTo>
                    <a:pt x="391245" y="975782"/>
                  </a:lnTo>
                  <a:cubicBezTo>
                    <a:pt x="389427" y="976304"/>
                    <a:pt x="387003" y="976824"/>
                    <a:pt x="384579" y="976824"/>
                  </a:cubicBezTo>
                  <a:cubicBezTo>
                    <a:pt x="387003" y="976304"/>
                    <a:pt x="389427" y="976304"/>
                    <a:pt x="391851" y="976304"/>
                  </a:cubicBezTo>
                  <a:lnTo>
                    <a:pt x="395868" y="975997"/>
                  </a:lnTo>
                  <a:lnTo>
                    <a:pt x="406699" y="976499"/>
                  </a:lnTo>
                  <a:lnTo>
                    <a:pt x="414986" y="974534"/>
                  </a:lnTo>
                  <a:lnTo>
                    <a:pt x="419122" y="974217"/>
                  </a:lnTo>
                  <a:lnTo>
                    <a:pt x="419469" y="973620"/>
                  </a:lnTo>
                  <a:lnTo>
                    <a:pt x="533736" y="964444"/>
                  </a:lnTo>
                  <a:cubicBezTo>
                    <a:pt x="570931" y="963271"/>
                    <a:pt x="608202" y="965617"/>
                    <a:pt x="649411" y="976304"/>
                  </a:cubicBezTo>
                  <a:cubicBezTo>
                    <a:pt x="625170" y="960143"/>
                    <a:pt x="584415" y="954147"/>
                    <a:pt x="541538" y="954539"/>
                  </a:cubicBezTo>
                  <a:close/>
                  <a:moveTo>
                    <a:pt x="5146072" y="944503"/>
                  </a:moveTo>
                  <a:lnTo>
                    <a:pt x="5145356" y="945156"/>
                  </a:lnTo>
                  <a:lnTo>
                    <a:pt x="5144232" y="945231"/>
                  </a:lnTo>
                  <a:close/>
                  <a:moveTo>
                    <a:pt x="111245" y="892893"/>
                  </a:moveTo>
                  <a:lnTo>
                    <a:pt x="147607" y="892893"/>
                  </a:lnTo>
                  <a:lnTo>
                    <a:pt x="98519" y="898106"/>
                  </a:lnTo>
                  <a:close/>
                  <a:moveTo>
                    <a:pt x="3724985" y="892371"/>
                  </a:moveTo>
                  <a:lnTo>
                    <a:pt x="3639536" y="898106"/>
                  </a:lnTo>
                  <a:lnTo>
                    <a:pt x="3569841" y="920001"/>
                  </a:lnTo>
                  <a:close/>
                  <a:moveTo>
                    <a:pt x="3912853" y="865784"/>
                  </a:moveTo>
                  <a:cubicBezTo>
                    <a:pt x="3884370" y="868390"/>
                    <a:pt x="3823161" y="860571"/>
                    <a:pt x="3794678" y="879338"/>
                  </a:cubicBezTo>
                  <a:close/>
                  <a:moveTo>
                    <a:pt x="854246" y="865784"/>
                  </a:moveTo>
                  <a:lnTo>
                    <a:pt x="846369" y="874125"/>
                  </a:lnTo>
                  <a:lnTo>
                    <a:pt x="874850" y="879338"/>
                  </a:lnTo>
                  <a:close/>
                  <a:moveTo>
                    <a:pt x="2822613" y="781330"/>
                  </a:moveTo>
                  <a:cubicBezTo>
                    <a:pt x="2846247" y="794885"/>
                    <a:pt x="2889278" y="788108"/>
                    <a:pt x="2900795" y="791235"/>
                  </a:cubicBezTo>
                  <a:cubicBezTo>
                    <a:pt x="2883219" y="772989"/>
                    <a:pt x="2849279" y="786543"/>
                    <a:pt x="2822613" y="781330"/>
                  </a:cubicBezTo>
                  <a:close/>
                  <a:moveTo>
                    <a:pt x="1107566" y="768297"/>
                  </a:moveTo>
                  <a:cubicBezTo>
                    <a:pt x="1323917" y="822514"/>
                    <a:pt x="1593595" y="827727"/>
                    <a:pt x="1842673" y="841282"/>
                  </a:cubicBezTo>
                  <a:cubicBezTo>
                    <a:pt x="1597233" y="816780"/>
                    <a:pt x="1352400" y="754222"/>
                    <a:pt x="1107566" y="768297"/>
                  </a:cubicBezTo>
                  <a:close/>
                  <a:moveTo>
                    <a:pt x="6371451" y="767776"/>
                  </a:moveTo>
                  <a:lnTo>
                    <a:pt x="6383574" y="776117"/>
                  </a:lnTo>
                  <a:cubicBezTo>
                    <a:pt x="6382969" y="776639"/>
                    <a:pt x="6382360" y="776639"/>
                    <a:pt x="6381757" y="777160"/>
                  </a:cubicBezTo>
                  <a:cubicBezTo>
                    <a:pt x="6378119" y="774554"/>
                    <a:pt x="6374483" y="771426"/>
                    <a:pt x="6371451" y="767776"/>
                  </a:cubicBezTo>
                  <a:close/>
                  <a:moveTo>
                    <a:pt x="7342148" y="766342"/>
                  </a:moveTo>
                  <a:cubicBezTo>
                    <a:pt x="7336088" y="767255"/>
                    <a:pt x="7331088" y="769341"/>
                    <a:pt x="7327149" y="771947"/>
                  </a:cubicBezTo>
                  <a:lnTo>
                    <a:pt x="7296816" y="775632"/>
                  </a:lnTo>
                  <a:lnTo>
                    <a:pt x="7293212" y="775075"/>
                  </a:lnTo>
                  <a:lnTo>
                    <a:pt x="7265936" y="779383"/>
                  </a:lnTo>
                  <a:lnTo>
                    <a:pt x="6989214" y="813001"/>
                  </a:lnTo>
                  <a:cubicBezTo>
                    <a:pt x="6878540" y="828770"/>
                    <a:pt x="6770213" y="847799"/>
                    <a:pt x="6665371" y="873604"/>
                  </a:cubicBezTo>
                  <a:cubicBezTo>
                    <a:pt x="6771426" y="860049"/>
                    <a:pt x="6832634" y="876210"/>
                    <a:pt x="6921719" y="831898"/>
                  </a:cubicBezTo>
                  <a:cubicBezTo>
                    <a:pt x="6982927" y="844931"/>
                    <a:pt x="7109587" y="839718"/>
                    <a:pt x="7166553" y="799055"/>
                  </a:cubicBezTo>
                  <a:cubicBezTo>
                    <a:pt x="7179279" y="804789"/>
                    <a:pt x="7175038" y="812609"/>
                    <a:pt x="7175038" y="820950"/>
                  </a:cubicBezTo>
                  <a:cubicBezTo>
                    <a:pt x="7175038" y="802183"/>
                    <a:pt x="7193370" y="792799"/>
                    <a:pt x="7217308" y="787065"/>
                  </a:cubicBezTo>
                  <a:lnTo>
                    <a:pt x="7265936" y="779383"/>
                  </a:lnTo>
                  <a:lnTo>
                    <a:pt x="7296816" y="775632"/>
                  </a:lnTo>
                  <a:lnTo>
                    <a:pt x="7305862" y="777029"/>
                  </a:lnTo>
                  <a:cubicBezTo>
                    <a:pt x="7309574" y="778984"/>
                    <a:pt x="7312907" y="781852"/>
                    <a:pt x="7316240" y="784458"/>
                  </a:cubicBezTo>
                  <a:cubicBezTo>
                    <a:pt x="7316240" y="786543"/>
                    <a:pt x="7316240" y="788628"/>
                    <a:pt x="7316846" y="790193"/>
                  </a:cubicBezTo>
                  <a:cubicBezTo>
                    <a:pt x="7302909" y="794363"/>
                    <a:pt x="7291394" y="804268"/>
                    <a:pt x="7273213" y="799576"/>
                  </a:cubicBezTo>
                  <a:cubicBezTo>
                    <a:pt x="7289576" y="821472"/>
                    <a:pt x="7301696" y="791756"/>
                    <a:pt x="7322301" y="794363"/>
                  </a:cubicBezTo>
                  <a:cubicBezTo>
                    <a:pt x="7319270" y="793841"/>
                    <a:pt x="7318060" y="792278"/>
                    <a:pt x="7316846" y="790193"/>
                  </a:cubicBezTo>
                  <a:cubicBezTo>
                    <a:pt x="7318665" y="789671"/>
                    <a:pt x="7320482" y="789150"/>
                    <a:pt x="7322301" y="789150"/>
                  </a:cubicBezTo>
                  <a:cubicBezTo>
                    <a:pt x="7320482" y="788108"/>
                    <a:pt x="7318665" y="786543"/>
                    <a:pt x="7316846" y="784980"/>
                  </a:cubicBezTo>
                  <a:cubicBezTo>
                    <a:pt x="7318060" y="780809"/>
                    <a:pt x="7321089" y="775595"/>
                    <a:pt x="7327149" y="771947"/>
                  </a:cubicBezTo>
                  <a:cubicBezTo>
                    <a:pt x="7339269" y="770382"/>
                    <a:pt x="7351390" y="769340"/>
                    <a:pt x="7363510" y="767776"/>
                  </a:cubicBezTo>
                  <a:cubicBezTo>
                    <a:pt x="7355328" y="765691"/>
                    <a:pt x="7348208" y="765430"/>
                    <a:pt x="7342148" y="766342"/>
                  </a:cubicBezTo>
                  <a:close/>
                  <a:moveTo>
                    <a:pt x="1119685" y="735455"/>
                  </a:moveTo>
                  <a:lnTo>
                    <a:pt x="1168772" y="743796"/>
                  </a:lnTo>
                  <a:lnTo>
                    <a:pt x="1156652" y="735455"/>
                  </a:lnTo>
                  <a:close/>
                  <a:moveTo>
                    <a:pt x="845762" y="735455"/>
                  </a:moveTo>
                  <a:cubicBezTo>
                    <a:pt x="862124" y="743796"/>
                    <a:pt x="935454" y="754222"/>
                    <a:pt x="972422" y="762562"/>
                  </a:cubicBezTo>
                  <a:cubicBezTo>
                    <a:pt x="964542" y="743796"/>
                    <a:pt x="874850" y="746401"/>
                    <a:pt x="845762" y="735455"/>
                  </a:cubicBezTo>
                  <a:close/>
                  <a:moveTo>
                    <a:pt x="343959" y="735455"/>
                  </a:moveTo>
                  <a:lnTo>
                    <a:pt x="405167" y="756829"/>
                  </a:lnTo>
                  <a:lnTo>
                    <a:pt x="372441" y="756829"/>
                  </a:lnTo>
                  <a:close/>
                  <a:moveTo>
                    <a:pt x="6399938" y="710952"/>
                  </a:moveTo>
                  <a:lnTo>
                    <a:pt x="6392061" y="735454"/>
                  </a:lnTo>
                  <a:lnTo>
                    <a:pt x="6371451" y="724506"/>
                  </a:lnTo>
                  <a:close/>
                  <a:moveTo>
                    <a:pt x="776677" y="703132"/>
                  </a:moveTo>
                  <a:lnTo>
                    <a:pt x="797281" y="716687"/>
                  </a:lnTo>
                  <a:lnTo>
                    <a:pt x="825762" y="716687"/>
                  </a:lnTo>
                  <a:close/>
                  <a:moveTo>
                    <a:pt x="4439449" y="683843"/>
                  </a:moveTo>
                  <a:lnTo>
                    <a:pt x="4460051" y="683843"/>
                  </a:lnTo>
                  <a:lnTo>
                    <a:pt x="4423692" y="697397"/>
                  </a:lnTo>
                  <a:close/>
                  <a:moveTo>
                    <a:pt x="580325" y="670290"/>
                  </a:moveTo>
                  <a:lnTo>
                    <a:pt x="706983" y="702611"/>
                  </a:lnTo>
                  <a:cubicBezTo>
                    <a:pt x="706983" y="678630"/>
                    <a:pt x="633654" y="681237"/>
                    <a:pt x="580325" y="670290"/>
                  </a:cubicBezTo>
                  <a:close/>
                  <a:moveTo>
                    <a:pt x="5978055" y="669092"/>
                  </a:moveTo>
                  <a:cubicBezTo>
                    <a:pt x="5986928" y="667553"/>
                    <a:pt x="5996626" y="667553"/>
                    <a:pt x="6007836" y="670290"/>
                  </a:cubicBezTo>
                  <a:cubicBezTo>
                    <a:pt x="5979353" y="686450"/>
                    <a:pt x="5930264" y="694791"/>
                    <a:pt x="5901780" y="692185"/>
                  </a:cubicBezTo>
                  <a:cubicBezTo>
                    <a:pt x="5932236" y="692185"/>
                    <a:pt x="5951439" y="673711"/>
                    <a:pt x="5978055" y="669092"/>
                  </a:cubicBezTo>
                  <a:close/>
                  <a:moveTo>
                    <a:pt x="412304" y="644354"/>
                  </a:moveTo>
                  <a:cubicBezTo>
                    <a:pt x="376549" y="644354"/>
                    <a:pt x="339734" y="647092"/>
                    <a:pt x="307009" y="645788"/>
                  </a:cubicBezTo>
                  <a:cubicBezTo>
                    <a:pt x="311250" y="678630"/>
                    <a:pt x="351854" y="651522"/>
                    <a:pt x="384579" y="670290"/>
                  </a:cubicBezTo>
                  <a:cubicBezTo>
                    <a:pt x="388821" y="664555"/>
                    <a:pt x="380337" y="661949"/>
                    <a:pt x="372458" y="659342"/>
                  </a:cubicBezTo>
                  <a:cubicBezTo>
                    <a:pt x="421546" y="618679"/>
                    <a:pt x="454271" y="678110"/>
                    <a:pt x="511238" y="659342"/>
                  </a:cubicBezTo>
                  <a:cubicBezTo>
                    <a:pt x="482754" y="647092"/>
                    <a:pt x="448060" y="644354"/>
                    <a:pt x="412304" y="644354"/>
                  </a:cubicBezTo>
                  <a:close/>
                  <a:moveTo>
                    <a:pt x="11583781" y="610012"/>
                  </a:moveTo>
                  <a:cubicBezTo>
                    <a:pt x="11602644" y="608644"/>
                    <a:pt x="11621128" y="609295"/>
                    <a:pt x="11627491" y="618678"/>
                  </a:cubicBezTo>
                  <a:cubicBezTo>
                    <a:pt x="11594766" y="618678"/>
                    <a:pt x="11562040" y="621285"/>
                    <a:pt x="11537799" y="613465"/>
                  </a:cubicBezTo>
                  <a:cubicBezTo>
                    <a:pt x="11545678" y="614769"/>
                    <a:pt x="11564919" y="611380"/>
                    <a:pt x="11583781" y="610012"/>
                  </a:cubicBezTo>
                  <a:close/>
                  <a:moveTo>
                    <a:pt x="7363510" y="594177"/>
                  </a:moveTo>
                  <a:lnTo>
                    <a:pt x="7315028" y="618678"/>
                  </a:lnTo>
                  <a:lnTo>
                    <a:pt x="7315028" y="599911"/>
                  </a:lnTo>
                  <a:close/>
                  <a:moveTo>
                    <a:pt x="8914750" y="593086"/>
                  </a:moveTo>
                  <a:cubicBezTo>
                    <a:pt x="8858988" y="588443"/>
                    <a:pt x="8778423" y="603300"/>
                    <a:pt x="8723427" y="613465"/>
                  </a:cubicBezTo>
                  <a:lnTo>
                    <a:pt x="8723427" y="618679"/>
                  </a:lnTo>
                  <a:lnTo>
                    <a:pt x="8666461" y="627020"/>
                  </a:lnTo>
                  <a:cubicBezTo>
                    <a:pt x="8756152" y="648394"/>
                    <a:pt x="8862812" y="613465"/>
                    <a:pt x="8960382" y="605124"/>
                  </a:cubicBezTo>
                  <a:cubicBezTo>
                    <a:pt x="8949170" y="598347"/>
                    <a:pt x="8933338" y="594633"/>
                    <a:pt x="8914750" y="593086"/>
                  </a:cubicBezTo>
                  <a:close/>
                  <a:moveTo>
                    <a:pt x="6951414" y="586358"/>
                  </a:moveTo>
                  <a:lnTo>
                    <a:pt x="7000501" y="586358"/>
                  </a:lnTo>
                  <a:lnTo>
                    <a:pt x="6939293" y="594178"/>
                  </a:lnTo>
                  <a:close/>
                  <a:moveTo>
                    <a:pt x="11929291" y="567068"/>
                  </a:moveTo>
                  <a:lnTo>
                    <a:pt x="11986863" y="567068"/>
                  </a:lnTo>
                  <a:lnTo>
                    <a:pt x="11921413" y="572803"/>
                  </a:lnTo>
                  <a:close/>
                  <a:moveTo>
                    <a:pt x="11823237" y="567068"/>
                  </a:moveTo>
                  <a:lnTo>
                    <a:pt x="11823237" y="572803"/>
                  </a:lnTo>
                  <a:lnTo>
                    <a:pt x="11762027" y="572803"/>
                  </a:lnTo>
                  <a:close/>
                  <a:moveTo>
                    <a:pt x="4509141" y="567068"/>
                  </a:moveTo>
                  <a:cubicBezTo>
                    <a:pt x="4321276" y="610337"/>
                    <a:pt x="4112825" y="664555"/>
                    <a:pt x="3920714" y="670289"/>
                  </a:cubicBezTo>
                  <a:cubicBezTo>
                    <a:pt x="4117066" y="634839"/>
                    <a:pt x="4321276" y="613465"/>
                    <a:pt x="4509141" y="567068"/>
                  </a:cubicBezTo>
                  <a:close/>
                  <a:moveTo>
                    <a:pt x="12096856" y="566547"/>
                  </a:moveTo>
                  <a:cubicBezTo>
                    <a:pt x="12105037" y="566547"/>
                    <a:pt x="12113219" y="568632"/>
                    <a:pt x="12117158" y="572803"/>
                  </a:cubicBezTo>
                  <a:lnTo>
                    <a:pt x="12076554" y="572803"/>
                  </a:lnTo>
                  <a:cubicBezTo>
                    <a:pt x="12080493" y="568632"/>
                    <a:pt x="12088674" y="566547"/>
                    <a:pt x="12096856" y="566547"/>
                  </a:cubicBezTo>
                  <a:close/>
                  <a:moveTo>
                    <a:pt x="7224730" y="548301"/>
                  </a:moveTo>
                  <a:lnTo>
                    <a:pt x="7224730" y="553514"/>
                  </a:lnTo>
                  <a:lnTo>
                    <a:pt x="7184126" y="553514"/>
                  </a:lnTo>
                  <a:close/>
                  <a:moveTo>
                    <a:pt x="2794115" y="541003"/>
                  </a:moveTo>
                  <a:cubicBezTo>
                    <a:pt x="2833509" y="545173"/>
                    <a:pt x="2878963" y="542567"/>
                    <a:pt x="2912292" y="553514"/>
                  </a:cubicBezTo>
                  <a:lnTo>
                    <a:pt x="2794115" y="553514"/>
                  </a:lnTo>
                  <a:cubicBezTo>
                    <a:pt x="2794115" y="548823"/>
                    <a:pt x="2795325" y="544653"/>
                    <a:pt x="2794115" y="541003"/>
                  </a:cubicBezTo>
                  <a:close/>
                  <a:moveTo>
                    <a:pt x="3149244" y="539960"/>
                  </a:moveTo>
                  <a:lnTo>
                    <a:pt x="3149244" y="548301"/>
                  </a:lnTo>
                  <a:lnTo>
                    <a:pt x="3059555" y="548301"/>
                  </a:lnTo>
                  <a:close/>
                  <a:moveTo>
                    <a:pt x="2981987" y="539960"/>
                  </a:moveTo>
                  <a:lnTo>
                    <a:pt x="2981987" y="553514"/>
                  </a:lnTo>
                  <a:cubicBezTo>
                    <a:pt x="2961379" y="556643"/>
                    <a:pt x="2949259" y="550908"/>
                    <a:pt x="2932894" y="548301"/>
                  </a:cubicBezTo>
                  <a:cubicBezTo>
                    <a:pt x="2940775" y="534747"/>
                    <a:pt x="2965621" y="543088"/>
                    <a:pt x="2981987" y="539960"/>
                  </a:cubicBezTo>
                  <a:close/>
                  <a:moveTo>
                    <a:pt x="2785627" y="534746"/>
                  </a:moveTo>
                  <a:cubicBezTo>
                    <a:pt x="2791084" y="535789"/>
                    <a:pt x="2792903" y="538396"/>
                    <a:pt x="2793508" y="541002"/>
                  </a:cubicBezTo>
                  <a:cubicBezTo>
                    <a:pt x="2789267" y="540481"/>
                    <a:pt x="2784419" y="539959"/>
                    <a:pt x="2780175" y="539439"/>
                  </a:cubicBezTo>
                  <a:close/>
                  <a:moveTo>
                    <a:pt x="3381958" y="529533"/>
                  </a:moveTo>
                  <a:lnTo>
                    <a:pt x="3410440" y="534746"/>
                  </a:lnTo>
                  <a:lnTo>
                    <a:pt x="3374079" y="534746"/>
                  </a:lnTo>
                  <a:close/>
                  <a:moveTo>
                    <a:pt x="10990560" y="515458"/>
                  </a:moveTo>
                  <a:lnTo>
                    <a:pt x="11006923" y="529012"/>
                  </a:lnTo>
                  <a:cubicBezTo>
                    <a:pt x="10733000" y="543087"/>
                    <a:pt x="10475440" y="556642"/>
                    <a:pt x="10206365" y="539959"/>
                  </a:cubicBezTo>
                  <a:close/>
                  <a:moveTo>
                    <a:pt x="11468107" y="507638"/>
                  </a:moveTo>
                  <a:cubicBezTo>
                    <a:pt x="11341448" y="521191"/>
                    <a:pt x="11165702" y="537352"/>
                    <a:pt x="11047527" y="521191"/>
                  </a:cubicBezTo>
                  <a:close/>
                  <a:moveTo>
                    <a:pt x="2185669" y="507638"/>
                  </a:moveTo>
                  <a:cubicBezTo>
                    <a:pt x="2209912" y="507638"/>
                    <a:pt x="2226274" y="515978"/>
                    <a:pt x="2246878" y="521191"/>
                  </a:cubicBezTo>
                  <a:cubicBezTo>
                    <a:pt x="2402020" y="537352"/>
                    <a:pt x="2582007" y="512851"/>
                    <a:pt x="2724421" y="548300"/>
                  </a:cubicBezTo>
                  <a:cubicBezTo>
                    <a:pt x="2732904" y="539959"/>
                    <a:pt x="2748661" y="537352"/>
                    <a:pt x="2745025" y="529533"/>
                  </a:cubicBezTo>
                  <a:cubicBezTo>
                    <a:pt x="2755327" y="534746"/>
                    <a:pt x="2768055" y="537874"/>
                    <a:pt x="2780781" y="539959"/>
                  </a:cubicBezTo>
                  <a:lnTo>
                    <a:pt x="2765630" y="554035"/>
                  </a:lnTo>
                  <a:cubicBezTo>
                    <a:pt x="2594128" y="545694"/>
                    <a:pt x="2394139" y="545694"/>
                    <a:pt x="2218396" y="529533"/>
                  </a:cubicBezTo>
                  <a:cubicBezTo>
                    <a:pt x="2202034" y="529533"/>
                    <a:pt x="2185669" y="518586"/>
                    <a:pt x="2185669" y="507638"/>
                  </a:cubicBezTo>
                  <a:close/>
                  <a:moveTo>
                    <a:pt x="12192000" y="498986"/>
                  </a:moveTo>
                  <a:lnTo>
                    <a:pt x="12192000" y="504724"/>
                  </a:lnTo>
                  <a:lnTo>
                    <a:pt x="12117157" y="502425"/>
                  </a:lnTo>
                  <a:close/>
                  <a:moveTo>
                    <a:pt x="1884479" y="493856"/>
                  </a:moveTo>
                  <a:cubicBezTo>
                    <a:pt x="1942658" y="498449"/>
                    <a:pt x="2000838" y="519759"/>
                    <a:pt x="2059014" y="507638"/>
                  </a:cubicBezTo>
                  <a:lnTo>
                    <a:pt x="2059014" y="521191"/>
                  </a:lnTo>
                  <a:lnTo>
                    <a:pt x="1826303" y="496690"/>
                  </a:lnTo>
                  <a:cubicBezTo>
                    <a:pt x="1845692" y="492650"/>
                    <a:pt x="1865083" y="492324"/>
                    <a:pt x="1884479" y="493856"/>
                  </a:cubicBezTo>
                  <a:close/>
                  <a:moveTo>
                    <a:pt x="3302041" y="491608"/>
                  </a:moveTo>
                  <a:cubicBezTo>
                    <a:pt x="3310752" y="492260"/>
                    <a:pt x="3318934" y="495648"/>
                    <a:pt x="3324994" y="502425"/>
                  </a:cubicBezTo>
                  <a:cubicBezTo>
                    <a:pt x="3308632" y="499819"/>
                    <a:pt x="3284391" y="507638"/>
                    <a:pt x="3275907" y="497212"/>
                  </a:cubicBezTo>
                  <a:cubicBezTo>
                    <a:pt x="3284087" y="493041"/>
                    <a:pt x="3293330" y="490956"/>
                    <a:pt x="3302041" y="491608"/>
                  </a:cubicBezTo>
                  <a:close/>
                  <a:moveTo>
                    <a:pt x="9577314" y="475316"/>
                  </a:moveTo>
                  <a:cubicBezTo>
                    <a:pt x="9577314" y="483136"/>
                    <a:pt x="9593677" y="488871"/>
                    <a:pt x="9605798" y="488871"/>
                  </a:cubicBezTo>
                  <a:lnTo>
                    <a:pt x="9617918" y="483658"/>
                  </a:lnTo>
                  <a:cubicBezTo>
                    <a:pt x="9597919" y="486264"/>
                    <a:pt x="9593677" y="475316"/>
                    <a:pt x="9577314" y="475316"/>
                  </a:cubicBezTo>
                  <a:close/>
                  <a:moveTo>
                    <a:pt x="8793119" y="475316"/>
                  </a:moveTo>
                  <a:lnTo>
                    <a:pt x="8800998" y="483136"/>
                  </a:lnTo>
                  <a:lnTo>
                    <a:pt x="8764636" y="483136"/>
                  </a:lnTo>
                  <a:close/>
                  <a:moveTo>
                    <a:pt x="1438443" y="474926"/>
                  </a:moveTo>
                  <a:cubicBezTo>
                    <a:pt x="1454801" y="474926"/>
                    <a:pt x="1471163" y="477663"/>
                    <a:pt x="1483285" y="483136"/>
                  </a:cubicBezTo>
                  <a:lnTo>
                    <a:pt x="1434202" y="483136"/>
                  </a:lnTo>
                  <a:lnTo>
                    <a:pt x="1434202" y="496691"/>
                  </a:lnTo>
                  <a:lnTo>
                    <a:pt x="1393598" y="483136"/>
                  </a:lnTo>
                  <a:cubicBezTo>
                    <a:pt x="1405718" y="477663"/>
                    <a:pt x="1422080" y="474926"/>
                    <a:pt x="1438443" y="474926"/>
                  </a:cubicBezTo>
                  <a:close/>
                  <a:moveTo>
                    <a:pt x="11211607" y="455571"/>
                  </a:moveTo>
                  <a:cubicBezTo>
                    <a:pt x="11266757" y="455246"/>
                    <a:pt x="11320844" y="457331"/>
                    <a:pt x="11361447" y="469582"/>
                  </a:cubicBezTo>
                  <a:cubicBezTo>
                    <a:pt x="11283876" y="466975"/>
                    <a:pt x="11137218" y="477923"/>
                    <a:pt x="11055405" y="456027"/>
                  </a:cubicBezTo>
                  <a:cubicBezTo>
                    <a:pt x="11100251" y="458634"/>
                    <a:pt x="11156459" y="455897"/>
                    <a:pt x="11211607" y="455571"/>
                  </a:cubicBezTo>
                  <a:close/>
                  <a:moveTo>
                    <a:pt x="8654340" y="450814"/>
                  </a:moveTo>
                  <a:lnTo>
                    <a:pt x="8654340" y="469582"/>
                  </a:lnTo>
                  <a:cubicBezTo>
                    <a:pt x="8576768" y="453421"/>
                    <a:pt x="8503440" y="502425"/>
                    <a:pt x="8421627" y="475316"/>
                  </a:cubicBezTo>
                  <a:close/>
                  <a:moveTo>
                    <a:pt x="9920322" y="442474"/>
                  </a:moveTo>
                  <a:lnTo>
                    <a:pt x="9969411" y="442474"/>
                  </a:lnTo>
                  <a:lnTo>
                    <a:pt x="9911838" y="450814"/>
                  </a:lnTo>
                  <a:close/>
                  <a:moveTo>
                    <a:pt x="7902870" y="442474"/>
                  </a:moveTo>
                  <a:lnTo>
                    <a:pt x="7890749" y="450814"/>
                  </a:lnTo>
                  <a:lnTo>
                    <a:pt x="7870145" y="450814"/>
                  </a:lnTo>
                  <a:close/>
                  <a:moveTo>
                    <a:pt x="8833723" y="437261"/>
                  </a:moveTo>
                  <a:cubicBezTo>
                    <a:pt x="8813118" y="469582"/>
                    <a:pt x="8735547" y="456029"/>
                    <a:pt x="8694943" y="450814"/>
                  </a:cubicBezTo>
                  <a:cubicBezTo>
                    <a:pt x="8748273" y="437261"/>
                    <a:pt x="8776756" y="448209"/>
                    <a:pt x="8833723" y="437261"/>
                  </a:cubicBezTo>
                  <a:close/>
                  <a:moveTo>
                    <a:pt x="9058300" y="417303"/>
                  </a:moveTo>
                  <a:cubicBezTo>
                    <a:pt x="9074577" y="417482"/>
                    <a:pt x="9090827" y="419144"/>
                    <a:pt x="9107038" y="423184"/>
                  </a:cubicBezTo>
                  <a:cubicBezTo>
                    <a:pt x="9045830" y="439345"/>
                    <a:pt x="9000984" y="417450"/>
                    <a:pt x="8947655" y="441952"/>
                  </a:cubicBezTo>
                  <a:cubicBezTo>
                    <a:pt x="8931898" y="442474"/>
                    <a:pt x="8907658" y="445080"/>
                    <a:pt x="8911294" y="431526"/>
                  </a:cubicBezTo>
                  <a:cubicBezTo>
                    <a:pt x="8960382" y="429571"/>
                    <a:pt x="9009468" y="416766"/>
                    <a:pt x="9058300" y="417303"/>
                  </a:cubicBezTo>
                  <a:close/>
                  <a:moveTo>
                    <a:pt x="9283392" y="410152"/>
                  </a:moveTo>
                  <a:lnTo>
                    <a:pt x="9291271" y="417972"/>
                  </a:lnTo>
                  <a:lnTo>
                    <a:pt x="9185216" y="417972"/>
                  </a:lnTo>
                  <a:close/>
                  <a:moveTo>
                    <a:pt x="9800974" y="405526"/>
                  </a:moveTo>
                  <a:cubicBezTo>
                    <a:pt x="9823813" y="400149"/>
                    <a:pt x="9853812" y="413541"/>
                    <a:pt x="9863357" y="423706"/>
                  </a:cubicBezTo>
                  <a:lnTo>
                    <a:pt x="9781543" y="417971"/>
                  </a:lnTo>
                  <a:cubicBezTo>
                    <a:pt x="9786543" y="411195"/>
                    <a:pt x="9793361" y="407317"/>
                    <a:pt x="9800974" y="405526"/>
                  </a:cubicBezTo>
                  <a:close/>
                  <a:moveTo>
                    <a:pt x="4619434" y="399204"/>
                  </a:moveTo>
                  <a:lnTo>
                    <a:pt x="4647919" y="399204"/>
                  </a:lnTo>
                  <a:lnTo>
                    <a:pt x="4607315" y="404417"/>
                  </a:lnTo>
                  <a:close/>
                  <a:moveTo>
                    <a:pt x="9444347" y="397249"/>
                  </a:moveTo>
                  <a:cubicBezTo>
                    <a:pt x="9455350" y="396793"/>
                    <a:pt x="9466865" y="397249"/>
                    <a:pt x="9479137" y="399204"/>
                  </a:cubicBezTo>
                  <a:lnTo>
                    <a:pt x="9479137" y="423706"/>
                  </a:lnTo>
                  <a:lnTo>
                    <a:pt x="9471259" y="423706"/>
                  </a:lnTo>
                  <a:cubicBezTo>
                    <a:pt x="9450654" y="383043"/>
                    <a:pt x="9385203" y="423706"/>
                    <a:pt x="9352478" y="410152"/>
                  </a:cubicBezTo>
                  <a:cubicBezTo>
                    <a:pt x="9382931" y="408197"/>
                    <a:pt x="9411337" y="398618"/>
                    <a:pt x="9444347" y="397249"/>
                  </a:cubicBezTo>
                  <a:close/>
                  <a:moveTo>
                    <a:pt x="9555251" y="396957"/>
                  </a:moveTo>
                  <a:lnTo>
                    <a:pt x="9555887" y="397021"/>
                  </a:lnTo>
                  <a:lnTo>
                    <a:pt x="9519741" y="399204"/>
                  </a:lnTo>
                  <a:cubicBezTo>
                    <a:pt x="9532012" y="397119"/>
                    <a:pt x="9543792" y="396565"/>
                    <a:pt x="9555251" y="396957"/>
                  </a:cubicBezTo>
                  <a:close/>
                  <a:moveTo>
                    <a:pt x="11508710" y="390863"/>
                  </a:moveTo>
                  <a:lnTo>
                    <a:pt x="11508710" y="399204"/>
                  </a:lnTo>
                  <a:lnTo>
                    <a:pt x="11369931" y="399204"/>
                  </a:lnTo>
                  <a:close/>
                  <a:moveTo>
                    <a:pt x="9780938" y="390863"/>
                  </a:moveTo>
                  <a:cubicBezTo>
                    <a:pt x="9788210" y="433090"/>
                    <a:pt x="9699123" y="414322"/>
                    <a:pt x="9646401" y="415887"/>
                  </a:cubicBezTo>
                  <a:cubicBezTo>
                    <a:pt x="9649430" y="414844"/>
                    <a:pt x="9652459" y="413280"/>
                    <a:pt x="9654278" y="410152"/>
                  </a:cubicBezTo>
                  <a:cubicBezTo>
                    <a:pt x="9632159" y="408589"/>
                    <a:pt x="9610796" y="403766"/>
                    <a:pt x="9588827" y="400377"/>
                  </a:cubicBezTo>
                  <a:lnTo>
                    <a:pt x="9555887" y="397021"/>
                  </a:lnTo>
                  <a:lnTo>
                    <a:pt x="9653521" y="391124"/>
                  </a:lnTo>
                  <a:cubicBezTo>
                    <a:pt x="9699427" y="391124"/>
                    <a:pt x="9744273" y="392428"/>
                    <a:pt x="9780938" y="390863"/>
                  </a:cubicBezTo>
                  <a:close/>
                  <a:moveTo>
                    <a:pt x="6167222" y="385649"/>
                  </a:moveTo>
                  <a:lnTo>
                    <a:pt x="6224186" y="385649"/>
                  </a:lnTo>
                  <a:lnTo>
                    <a:pt x="6126618" y="404417"/>
                  </a:lnTo>
                  <a:close/>
                  <a:moveTo>
                    <a:pt x="11918447" y="378832"/>
                  </a:moveTo>
                  <a:cubicBezTo>
                    <a:pt x="11927736" y="376560"/>
                    <a:pt x="11937622" y="385650"/>
                    <a:pt x="11949895" y="385650"/>
                  </a:cubicBezTo>
                  <a:lnTo>
                    <a:pt x="11909291" y="385650"/>
                  </a:lnTo>
                  <a:cubicBezTo>
                    <a:pt x="11912321" y="381610"/>
                    <a:pt x="11915351" y="379590"/>
                    <a:pt x="11918447" y="378832"/>
                  </a:cubicBezTo>
                  <a:close/>
                  <a:moveTo>
                    <a:pt x="343966" y="377309"/>
                  </a:moveTo>
                  <a:cubicBezTo>
                    <a:pt x="368208" y="393469"/>
                    <a:pt x="425780" y="372096"/>
                    <a:pt x="433658" y="399204"/>
                  </a:cubicBezTo>
                  <a:cubicBezTo>
                    <a:pt x="400933" y="393469"/>
                    <a:pt x="356086" y="399204"/>
                    <a:pt x="343966" y="377309"/>
                  </a:cubicBezTo>
                  <a:close/>
                  <a:moveTo>
                    <a:pt x="12192000" y="374362"/>
                  </a:moveTo>
                  <a:lnTo>
                    <a:pt x="12192000" y="377753"/>
                  </a:lnTo>
                  <a:lnTo>
                    <a:pt x="12068070" y="385649"/>
                  </a:lnTo>
                  <a:lnTo>
                    <a:pt x="12076554" y="377309"/>
                  </a:lnTo>
                  <a:close/>
                  <a:moveTo>
                    <a:pt x="237914" y="358541"/>
                  </a:moveTo>
                  <a:lnTo>
                    <a:pt x="257913" y="358541"/>
                  </a:lnTo>
                  <a:lnTo>
                    <a:pt x="274276" y="366361"/>
                  </a:lnTo>
                  <a:close/>
                  <a:moveTo>
                    <a:pt x="15210" y="358085"/>
                  </a:moveTo>
                  <a:cubicBezTo>
                    <a:pt x="48419" y="359649"/>
                    <a:pt x="77620" y="384086"/>
                    <a:pt x="111256" y="371574"/>
                  </a:cubicBezTo>
                  <a:lnTo>
                    <a:pt x="78530" y="390342"/>
                  </a:lnTo>
                  <a:lnTo>
                    <a:pt x="147617" y="417971"/>
                  </a:lnTo>
                  <a:cubicBezTo>
                    <a:pt x="113982" y="409760"/>
                    <a:pt x="57167" y="403309"/>
                    <a:pt x="15522" y="386741"/>
                  </a:cubicBezTo>
                  <a:lnTo>
                    <a:pt x="0" y="377746"/>
                  </a:lnTo>
                  <a:lnTo>
                    <a:pt x="0" y="361696"/>
                  </a:lnTo>
                  <a:close/>
                  <a:moveTo>
                    <a:pt x="6342968" y="352807"/>
                  </a:moveTo>
                  <a:cubicBezTo>
                    <a:pt x="6347208" y="372096"/>
                    <a:pt x="6310240" y="363755"/>
                    <a:pt x="6293878" y="366362"/>
                  </a:cubicBezTo>
                  <a:cubicBezTo>
                    <a:pt x="6306000" y="352807"/>
                    <a:pt x="6322363" y="350201"/>
                    <a:pt x="6342968" y="352807"/>
                  </a:cubicBezTo>
                  <a:close/>
                  <a:moveTo>
                    <a:pt x="617285" y="344987"/>
                  </a:moveTo>
                  <a:cubicBezTo>
                    <a:pt x="662131" y="355935"/>
                    <a:pt x="715460" y="342380"/>
                    <a:pt x="748187" y="372096"/>
                  </a:cubicBezTo>
                  <a:cubicBezTo>
                    <a:pt x="703340" y="363755"/>
                    <a:pt x="645768" y="363755"/>
                    <a:pt x="617285" y="344987"/>
                  </a:cubicBezTo>
                  <a:close/>
                  <a:moveTo>
                    <a:pt x="4998810" y="339774"/>
                  </a:moveTo>
                  <a:cubicBezTo>
                    <a:pt x="4974569" y="355935"/>
                    <a:pt x="4905480" y="361148"/>
                    <a:pt x="4880633" y="358542"/>
                  </a:cubicBezTo>
                  <a:close/>
                  <a:moveTo>
                    <a:pt x="11627492" y="334039"/>
                  </a:moveTo>
                  <a:lnTo>
                    <a:pt x="11459623" y="344987"/>
                  </a:lnTo>
                  <a:lnTo>
                    <a:pt x="11468107" y="339252"/>
                  </a:lnTo>
                  <a:close/>
                  <a:moveTo>
                    <a:pt x="11663852" y="325698"/>
                  </a:moveTo>
                  <a:lnTo>
                    <a:pt x="11888687" y="339252"/>
                  </a:lnTo>
                  <a:lnTo>
                    <a:pt x="11655974" y="334039"/>
                  </a:lnTo>
                  <a:close/>
                  <a:moveTo>
                    <a:pt x="6481748" y="325698"/>
                  </a:moveTo>
                  <a:cubicBezTo>
                    <a:pt x="6489626" y="334039"/>
                    <a:pt x="6499936" y="337689"/>
                    <a:pt x="6510841" y="338209"/>
                  </a:cubicBezTo>
                  <a:cubicBezTo>
                    <a:pt x="6482355" y="345509"/>
                    <a:pt x="6446598" y="359584"/>
                    <a:pt x="6420543" y="352807"/>
                  </a:cubicBezTo>
                  <a:cubicBezTo>
                    <a:pt x="6441143" y="344466"/>
                    <a:pt x="6481748" y="341859"/>
                    <a:pt x="6481748" y="325698"/>
                  </a:cubicBezTo>
                  <a:close/>
                  <a:moveTo>
                    <a:pt x="5264851" y="301717"/>
                  </a:moveTo>
                  <a:lnTo>
                    <a:pt x="5174553" y="312143"/>
                  </a:lnTo>
                  <a:lnTo>
                    <a:pt x="5187280" y="306930"/>
                  </a:lnTo>
                  <a:close/>
                  <a:moveTo>
                    <a:pt x="7743486" y="301197"/>
                  </a:moveTo>
                  <a:cubicBezTo>
                    <a:pt x="7727730" y="306410"/>
                    <a:pt x="7708337" y="306930"/>
                    <a:pt x="7696217" y="318921"/>
                  </a:cubicBezTo>
                  <a:cubicBezTo>
                    <a:pt x="7695005" y="318921"/>
                    <a:pt x="7693186" y="318921"/>
                    <a:pt x="7691976" y="318921"/>
                  </a:cubicBezTo>
                  <a:cubicBezTo>
                    <a:pt x="7687733" y="315271"/>
                    <a:pt x="7681066" y="310058"/>
                    <a:pt x="7673794" y="312665"/>
                  </a:cubicBezTo>
                  <a:cubicBezTo>
                    <a:pt x="7678642" y="316315"/>
                    <a:pt x="7684702" y="318400"/>
                    <a:pt x="7691976" y="318921"/>
                  </a:cubicBezTo>
                  <a:cubicBezTo>
                    <a:pt x="7693186" y="319443"/>
                    <a:pt x="7693793" y="319963"/>
                    <a:pt x="7694400" y="320485"/>
                  </a:cubicBezTo>
                  <a:cubicBezTo>
                    <a:pt x="7695005" y="319963"/>
                    <a:pt x="7695612" y="319443"/>
                    <a:pt x="7696217" y="318921"/>
                  </a:cubicBezTo>
                  <a:cubicBezTo>
                    <a:pt x="7714398" y="318921"/>
                    <a:pt x="7735002" y="312143"/>
                    <a:pt x="7743486" y="301197"/>
                  </a:cubicBezTo>
                  <a:close/>
                  <a:moveTo>
                    <a:pt x="7806589" y="301131"/>
                  </a:moveTo>
                  <a:cubicBezTo>
                    <a:pt x="7802120" y="302239"/>
                    <a:pt x="7797726" y="305367"/>
                    <a:pt x="7792574" y="307452"/>
                  </a:cubicBezTo>
                  <a:cubicBezTo>
                    <a:pt x="7781666" y="307973"/>
                    <a:pt x="7770757" y="307452"/>
                    <a:pt x="7764092" y="301717"/>
                  </a:cubicBezTo>
                  <a:lnTo>
                    <a:pt x="7771970" y="306930"/>
                  </a:lnTo>
                  <a:cubicBezTo>
                    <a:pt x="7780454" y="311101"/>
                    <a:pt x="7787121" y="309537"/>
                    <a:pt x="7792574" y="307452"/>
                  </a:cubicBezTo>
                  <a:cubicBezTo>
                    <a:pt x="7802878" y="306930"/>
                    <a:pt x="7813180" y="305888"/>
                    <a:pt x="7821058" y="306930"/>
                  </a:cubicBezTo>
                  <a:cubicBezTo>
                    <a:pt x="7815604" y="300936"/>
                    <a:pt x="7811059" y="300024"/>
                    <a:pt x="7806589" y="301131"/>
                  </a:cubicBezTo>
                  <a:close/>
                  <a:moveTo>
                    <a:pt x="6671128" y="292546"/>
                  </a:moveTo>
                  <a:cubicBezTo>
                    <a:pt x="6686277" y="292235"/>
                    <a:pt x="6701126" y="296113"/>
                    <a:pt x="6714458" y="306930"/>
                  </a:cubicBezTo>
                  <a:lnTo>
                    <a:pt x="6559317" y="334039"/>
                  </a:lnTo>
                  <a:cubicBezTo>
                    <a:pt x="6577497" y="332084"/>
                    <a:pt x="6625676" y="293474"/>
                    <a:pt x="6671128" y="292546"/>
                  </a:cubicBezTo>
                  <a:close/>
                  <a:moveTo>
                    <a:pt x="7939838" y="269396"/>
                  </a:moveTo>
                  <a:lnTo>
                    <a:pt x="7862268" y="301717"/>
                  </a:lnTo>
                  <a:cubicBezTo>
                    <a:pt x="7865904" y="304324"/>
                    <a:pt x="7931354" y="295983"/>
                    <a:pt x="7939838" y="269396"/>
                  </a:cubicBezTo>
                  <a:close/>
                  <a:moveTo>
                    <a:pt x="6840511" y="269396"/>
                  </a:moveTo>
                  <a:cubicBezTo>
                    <a:pt x="6853238" y="295983"/>
                    <a:pt x="6804150" y="285036"/>
                    <a:pt x="6783545" y="288164"/>
                  </a:cubicBezTo>
                  <a:close/>
                  <a:moveTo>
                    <a:pt x="10848826" y="260925"/>
                  </a:moveTo>
                  <a:cubicBezTo>
                    <a:pt x="10857538" y="260925"/>
                    <a:pt x="10865720" y="262359"/>
                    <a:pt x="10871780" y="269396"/>
                  </a:cubicBezTo>
                  <a:cubicBezTo>
                    <a:pt x="10855416" y="266268"/>
                    <a:pt x="10822691" y="274609"/>
                    <a:pt x="10822691" y="261055"/>
                  </a:cubicBezTo>
                  <a:cubicBezTo>
                    <a:pt x="10830871" y="262359"/>
                    <a:pt x="10840114" y="260925"/>
                    <a:pt x="10848826" y="260925"/>
                  </a:cubicBezTo>
                  <a:close/>
                  <a:moveTo>
                    <a:pt x="5950869" y="222999"/>
                  </a:moveTo>
                  <a:lnTo>
                    <a:pt x="5958748" y="236552"/>
                  </a:lnTo>
                  <a:cubicBezTo>
                    <a:pt x="5938749" y="236552"/>
                    <a:pt x="5909662" y="228211"/>
                    <a:pt x="5893903" y="241766"/>
                  </a:cubicBezTo>
                  <a:cubicBezTo>
                    <a:pt x="5901782" y="219871"/>
                    <a:pt x="5934509" y="236552"/>
                    <a:pt x="5950869" y="222999"/>
                  </a:cubicBezTo>
                  <a:close/>
                  <a:moveTo>
                    <a:pt x="6140556" y="202145"/>
                  </a:moveTo>
                  <a:cubicBezTo>
                    <a:pt x="6142979" y="202145"/>
                    <a:pt x="6146010" y="202145"/>
                    <a:pt x="6148434" y="202145"/>
                  </a:cubicBezTo>
                  <a:cubicBezTo>
                    <a:pt x="6147827" y="202667"/>
                    <a:pt x="6147222" y="203188"/>
                    <a:pt x="6146615" y="203710"/>
                  </a:cubicBezTo>
                  <a:close/>
                  <a:moveTo>
                    <a:pt x="6167220" y="181814"/>
                  </a:moveTo>
                  <a:lnTo>
                    <a:pt x="6216307" y="181814"/>
                  </a:lnTo>
                  <a:cubicBezTo>
                    <a:pt x="6199944" y="194847"/>
                    <a:pt x="6172067" y="202145"/>
                    <a:pt x="6148434" y="202145"/>
                  </a:cubicBezTo>
                  <a:cubicBezTo>
                    <a:pt x="6154494" y="195368"/>
                    <a:pt x="6170856" y="192240"/>
                    <a:pt x="6167220" y="181814"/>
                  </a:cubicBezTo>
                  <a:close/>
                  <a:moveTo>
                    <a:pt x="7386917" y="156661"/>
                  </a:moveTo>
                  <a:cubicBezTo>
                    <a:pt x="7412143" y="158355"/>
                    <a:pt x="7438656" y="165392"/>
                    <a:pt x="7466533" y="163046"/>
                  </a:cubicBezTo>
                  <a:cubicBezTo>
                    <a:pt x="7379266" y="188070"/>
                    <a:pt x="7272000" y="210487"/>
                    <a:pt x="7167764" y="214658"/>
                  </a:cubicBezTo>
                  <a:cubicBezTo>
                    <a:pt x="7216852" y="203710"/>
                    <a:pt x="7257456" y="184942"/>
                    <a:pt x="7315028" y="182336"/>
                  </a:cubicBezTo>
                  <a:cubicBezTo>
                    <a:pt x="7337754" y="158616"/>
                    <a:pt x="7361692" y="154966"/>
                    <a:pt x="7386917" y="156661"/>
                  </a:cubicBezTo>
                  <a:close/>
                  <a:moveTo>
                    <a:pt x="6449026" y="144280"/>
                  </a:moveTo>
                  <a:lnTo>
                    <a:pt x="6412062" y="157833"/>
                  </a:lnTo>
                  <a:lnTo>
                    <a:pt x="6412062" y="149493"/>
                  </a:lnTo>
                  <a:close/>
                  <a:moveTo>
                    <a:pt x="7588345" y="138545"/>
                  </a:moveTo>
                  <a:lnTo>
                    <a:pt x="7547741" y="149493"/>
                  </a:lnTo>
                  <a:lnTo>
                    <a:pt x="7547741" y="144280"/>
                  </a:lnTo>
                  <a:close/>
                  <a:moveTo>
                    <a:pt x="941132" y="116715"/>
                  </a:moveTo>
                  <a:cubicBezTo>
                    <a:pt x="956965" y="116389"/>
                    <a:pt x="970300" y="118474"/>
                    <a:pt x="972419" y="130726"/>
                  </a:cubicBezTo>
                  <a:cubicBezTo>
                    <a:pt x="948177" y="119778"/>
                    <a:pt x="907573" y="130726"/>
                    <a:pt x="894847" y="117171"/>
                  </a:cubicBezTo>
                  <a:cubicBezTo>
                    <a:pt x="906966" y="119778"/>
                    <a:pt x="925299" y="117040"/>
                    <a:pt x="941132" y="116715"/>
                  </a:cubicBezTo>
                  <a:close/>
                  <a:moveTo>
                    <a:pt x="9409446" y="106223"/>
                  </a:moveTo>
                  <a:cubicBezTo>
                    <a:pt x="9360358" y="98403"/>
                    <a:pt x="9352479" y="144280"/>
                    <a:pt x="9303391" y="117171"/>
                  </a:cubicBezTo>
                  <a:cubicBezTo>
                    <a:pt x="9078556" y="166174"/>
                    <a:pt x="8772515" y="155227"/>
                    <a:pt x="8507077" y="204231"/>
                  </a:cubicBezTo>
                  <a:cubicBezTo>
                    <a:pt x="8388903" y="222999"/>
                    <a:pt x="8270121" y="244894"/>
                    <a:pt x="8164068" y="236552"/>
                  </a:cubicBezTo>
                  <a:cubicBezTo>
                    <a:pt x="8151946" y="241766"/>
                    <a:pt x="8143462" y="255320"/>
                    <a:pt x="8127100" y="255320"/>
                  </a:cubicBezTo>
                  <a:cubicBezTo>
                    <a:pt x="8098617" y="236032"/>
                    <a:pt x="8106496" y="236032"/>
                    <a:pt x="8078012" y="246979"/>
                  </a:cubicBezTo>
                  <a:cubicBezTo>
                    <a:pt x="8084678" y="262098"/>
                    <a:pt x="8065892" y="267311"/>
                    <a:pt x="8041650" y="270438"/>
                  </a:cubicBezTo>
                  <a:cubicBezTo>
                    <a:pt x="8490108" y="214658"/>
                    <a:pt x="8933111" y="163568"/>
                    <a:pt x="9400962" y="125512"/>
                  </a:cubicBezTo>
                  <a:cubicBezTo>
                    <a:pt x="9388841" y="125512"/>
                    <a:pt x="9376720" y="125512"/>
                    <a:pt x="9372478" y="117171"/>
                  </a:cubicBezTo>
                  <a:close/>
                  <a:moveTo>
                    <a:pt x="7858024" y="90584"/>
                  </a:moveTo>
                  <a:cubicBezTo>
                    <a:pt x="7819238" y="108309"/>
                    <a:pt x="7759242" y="128641"/>
                    <a:pt x="7715002" y="111437"/>
                  </a:cubicBezTo>
                  <a:cubicBezTo>
                    <a:pt x="7743485" y="89542"/>
                    <a:pt x="7771969" y="127598"/>
                    <a:pt x="7804694" y="106224"/>
                  </a:cubicBezTo>
                  <a:lnTo>
                    <a:pt x="7804694" y="92669"/>
                  </a:lnTo>
                  <a:cubicBezTo>
                    <a:pt x="7820450" y="90584"/>
                    <a:pt x="7841662" y="94755"/>
                    <a:pt x="7858024" y="90584"/>
                  </a:cubicBezTo>
                  <a:close/>
                  <a:moveTo>
                    <a:pt x="6890206" y="79114"/>
                  </a:moveTo>
                  <a:lnTo>
                    <a:pt x="6881721" y="92668"/>
                  </a:lnTo>
                  <a:lnTo>
                    <a:pt x="6853238" y="84327"/>
                  </a:lnTo>
                  <a:close/>
                  <a:moveTo>
                    <a:pt x="9753061" y="73380"/>
                  </a:moveTo>
                  <a:lnTo>
                    <a:pt x="9753061" y="92668"/>
                  </a:lnTo>
                  <a:cubicBezTo>
                    <a:pt x="9736698" y="90062"/>
                    <a:pt x="9703973" y="97881"/>
                    <a:pt x="9703973" y="84327"/>
                  </a:cubicBezTo>
                  <a:close/>
                  <a:moveTo>
                    <a:pt x="11186306" y="65561"/>
                  </a:moveTo>
                  <a:lnTo>
                    <a:pt x="11186306" y="79114"/>
                  </a:lnTo>
                  <a:lnTo>
                    <a:pt x="11284483" y="79114"/>
                  </a:lnTo>
                  <a:close/>
                  <a:moveTo>
                    <a:pt x="11037376" y="61260"/>
                  </a:moveTo>
                  <a:cubicBezTo>
                    <a:pt x="10998137" y="58262"/>
                    <a:pt x="10959351" y="60348"/>
                    <a:pt x="10940867" y="73901"/>
                  </a:cubicBezTo>
                  <a:cubicBezTo>
                    <a:pt x="10998439" y="84327"/>
                    <a:pt x="11083888" y="76507"/>
                    <a:pt x="11136612" y="79114"/>
                  </a:cubicBezTo>
                  <a:cubicBezTo>
                    <a:pt x="11116311" y="72338"/>
                    <a:pt x="11076616" y="64257"/>
                    <a:pt x="11037376" y="61260"/>
                  </a:cubicBezTo>
                  <a:close/>
                  <a:moveTo>
                    <a:pt x="10851781" y="60348"/>
                  </a:moveTo>
                  <a:cubicBezTo>
                    <a:pt x="10853600" y="62955"/>
                    <a:pt x="10855417" y="65040"/>
                    <a:pt x="10857236" y="66603"/>
                  </a:cubicBezTo>
                  <a:cubicBezTo>
                    <a:pt x="10848751" y="65561"/>
                    <a:pt x="10840267" y="67646"/>
                    <a:pt x="10831176" y="73901"/>
                  </a:cubicBezTo>
                  <a:close/>
                  <a:moveTo>
                    <a:pt x="12117157" y="46794"/>
                  </a:moveTo>
                  <a:cubicBezTo>
                    <a:pt x="12133519" y="43144"/>
                    <a:pt x="12142610" y="48879"/>
                    <a:pt x="12154125" y="52007"/>
                  </a:cubicBezTo>
                  <a:cubicBezTo>
                    <a:pt x="12137155" y="52528"/>
                    <a:pt x="12120187" y="54092"/>
                    <a:pt x="12117157" y="46794"/>
                  </a:cubicBezTo>
                  <a:close/>
                  <a:moveTo>
                    <a:pt x="11712939" y="27504"/>
                  </a:moveTo>
                  <a:lnTo>
                    <a:pt x="11725059" y="33239"/>
                  </a:lnTo>
                  <a:lnTo>
                    <a:pt x="11508710" y="33239"/>
                  </a:lnTo>
                  <a:close/>
                  <a:moveTo>
                    <a:pt x="10740122" y="24115"/>
                  </a:moveTo>
                  <a:cubicBezTo>
                    <a:pt x="10896323" y="24115"/>
                    <a:pt x="11048435" y="29589"/>
                    <a:pt x="11201456" y="40537"/>
                  </a:cubicBezTo>
                  <a:cubicBezTo>
                    <a:pt x="11270543" y="81200"/>
                    <a:pt x="11331752" y="65039"/>
                    <a:pt x="11417807" y="78594"/>
                  </a:cubicBezTo>
                  <a:cubicBezTo>
                    <a:pt x="11491742" y="81721"/>
                    <a:pt x="11581434" y="103095"/>
                    <a:pt x="11642643" y="84327"/>
                  </a:cubicBezTo>
                  <a:lnTo>
                    <a:pt x="11642643" y="98403"/>
                  </a:lnTo>
                  <a:cubicBezTo>
                    <a:pt x="11765059" y="114564"/>
                    <a:pt x="11911717" y="92669"/>
                    <a:pt x="12026254" y="117171"/>
                  </a:cubicBezTo>
                  <a:cubicBezTo>
                    <a:pt x="11932322" y="128119"/>
                    <a:pt x="11773543" y="98403"/>
                    <a:pt x="11642643" y="117171"/>
                  </a:cubicBezTo>
                  <a:cubicBezTo>
                    <a:pt x="11646884" y="131247"/>
                    <a:pt x="11639006" y="139067"/>
                    <a:pt x="11634764" y="150013"/>
                  </a:cubicBezTo>
                  <a:cubicBezTo>
                    <a:pt x="11393567" y="128640"/>
                    <a:pt x="11185700" y="169303"/>
                    <a:pt x="10956623" y="144800"/>
                  </a:cubicBezTo>
                  <a:cubicBezTo>
                    <a:pt x="10899657" y="163568"/>
                    <a:pt x="10859053" y="106745"/>
                    <a:pt x="10822087" y="144800"/>
                  </a:cubicBezTo>
                  <a:cubicBezTo>
                    <a:pt x="10553012" y="133853"/>
                    <a:pt x="10234244" y="163568"/>
                    <a:pt x="9968805" y="158355"/>
                  </a:cubicBezTo>
                  <a:cubicBezTo>
                    <a:pt x="9854873" y="158355"/>
                    <a:pt x="9744577" y="179729"/>
                    <a:pt x="9646401" y="190677"/>
                  </a:cubicBezTo>
                  <a:cubicBezTo>
                    <a:pt x="8923415" y="204231"/>
                    <a:pt x="8159825" y="304845"/>
                    <a:pt x="7478049" y="404938"/>
                  </a:cubicBezTo>
                  <a:cubicBezTo>
                    <a:pt x="7331390" y="434654"/>
                    <a:pt x="7159887" y="421100"/>
                    <a:pt x="7028986" y="475316"/>
                  </a:cubicBezTo>
                  <a:cubicBezTo>
                    <a:pt x="6918690" y="445601"/>
                    <a:pt x="6844754" y="529533"/>
                    <a:pt x="6742942" y="515980"/>
                  </a:cubicBezTo>
                  <a:cubicBezTo>
                    <a:pt x="6641130" y="545694"/>
                    <a:pt x="6481753" y="505032"/>
                    <a:pt x="6420543" y="572803"/>
                  </a:cubicBezTo>
                  <a:cubicBezTo>
                    <a:pt x="6392061" y="589485"/>
                    <a:pt x="6298122" y="592091"/>
                    <a:pt x="6302364" y="581144"/>
                  </a:cubicBezTo>
                  <a:cubicBezTo>
                    <a:pt x="6155707" y="610859"/>
                    <a:pt x="5979959" y="648916"/>
                    <a:pt x="5824819" y="697919"/>
                  </a:cubicBezTo>
                  <a:cubicBezTo>
                    <a:pt x="5829061" y="705739"/>
                    <a:pt x="5841182" y="703132"/>
                    <a:pt x="5853301" y="703132"/>
                  </a:cubicBezTo>
                  <a:lnTo>
                    <a:pt x="5796333" y="716687"/>
                  </a:lnTo>
                  <a:lnTo>
                    <a:pt x="5824819" y="703132"/>
                  </a:lnTo>
                  <a:cubicBezTo>
                    <a:pt x="5792092" y="694791"/>
                    <a:pt x="5747247" y="705739"/>
                    <a:pt x="5714523" y="716687"/>
                  </a:cubicBezTo>
                  <a:cubicBezTo>
                    <a:pt x="5722402" y="730241"/>
                    <a:pt x="5771488" y="722422"/>
                    <a:pt x="5755127" y="725028"/>
                  </a:cubicBezTo>
                  <a:lnTo>
                    <a:pt x="5677558" y="743796"/>
                  </a:lnTo>
                  <a:lnTo>
                    <a:pt x="5685434" y="725028"/>
                  </a:lnTo>
                  <a:cubicBezTo>
                    <a:pt x="5056379" y="855358"/>
                    <a:pt x="4394604" y="990900"/>
                    <a:pt x="3724985" y="1061278"/>
                  </a:cubicBezTo>
                  <a:cubicBezTo>
                    <a:pt x="3688622" y="1071704"/>
                    <a:pt x="3627413" y="1063884"/>
                    <a:pt x="3606809" y="1093600"/>
                  </a:cubicBezTo>
                  <a:lnTo>
                    <a:pt x="3550448" y="1086822"/>
                  </a:lnTo>
                  <a:cubicBezTo>
                    <a:pt x="3448029" y="1130092"/>
                    <a:pt x="3297128" y="1100377"/>
                    <a:pt x="3186834" y="1119144"/>
                  </a:cubicBezTo>
                  <a:lnTo>
                    <a:pt x="3186834" y="1130092"/>
                  </a:lnTo>
                  <a:cubicBezTo>
                    <a:pt x="3160168" y="1117581"/>
                    <a:pt x="3132290" y="1124879"/>
                    <a:pt x="3106836" y="1132699"/>
                  </a:cubicBezTo>
                  <a:cubicBezTo>
                    <a:pt x="3108049" y="1132177"/>
                    <a:pt x="3108654" y="1131134"/>
                    <a:pt x="3109260" y="1130092"/>
                  </a:cubicBezTo>
                  <a:cubicBezTo>
                    <a:pt x="3097141" y="1119144"/>
                    <a:pt x="3080778" y="1116538"/>
                    <a:pt x="3060173" y="1119144"/>
                  </a:cubicBezTo>
                  <a:cubicBezTo>
                    <a:pt x="3035326" y="1116538"/>
                    <a:pt x="3039570" y="1132699"/>
                    <a:pt x="3039570" y="1143647"/>
                  </a:cubicBezTo>
                  <a:cubicBezTo>
                    <a:pt x="2802612" y="1127486"/>
                    <a:pt x="2508690" y="1151988"/>
                    <a:pt x="2304464" y="1124879"/>
                  </a:cubicBezTo>
                  <a:cubicBezTo>
                    <a:pt x="2279616" y="1154594"/>
                    <a:pt x="2222649" y="1108718"/>
                    <a:pt x="2185678" y="1124879"/>
                  </a:cubicBezTo>
                  <a:cubicBezTo>
                    <a:pt x="2100234" y="1122272"/>
                    <a:pt x="1977814" y="1100898"/>
                    <a:pt x="1891764" y="1119666"/>
                  </a:cubicBezTo>
                  <a:cubicBezTo>
                    <a:pt x="1903886" y="1135827"/>
                    <a:pt x="1928729" y="1130614"/>
                    <a:pt x="1952970" y="1130614"/>
                  </a:cubicBezTo>
                  <a:lnTo>
                    <a:pt x="1940850" y="1162935"/>
                  </a:lnTo>
                  <a:cubicBezTo>
                    <a:pt x="1961452" y="1179096"/>
                    <a:pt x="2026292" y="1160328"/>
                    <a:pt x="2002061" y="1190044"/>
                  </a:cubicBezTo>
                  <a:cubicBezTo>
                    <a:pt x="2018420" y="1181702"/>
                    <a:pt x="2039022" y="1181702"/>
                    <a:pt x="2051145" y="1195257"/>
                  </a:cubicBezTo>
                  <a:cubicBezTo>
                    <a:pt x="2071751" y="1151988"/>
                    <a:pt x="2153562" y="1197863"/>
                    <a:pt x="2177801" y="1184309"/>
                  </a:cubicBezTo>
                  <a:cubicBezTo>
                    <a:pt x="2390518" y="1230706"/>
                    <a:pt x="2692920" y="1200470"/>
                    <a:pt x="2855949" y="1208811"/>
                  </a:cubicBezTo>
                  <a:lnTo>
                    <a:pt x="2815340" y="1222366"/>
                  </a:lnTo>
                  <a:cubicBezTo>
                    <a:pt x="3305614" y="1211418"/>
                    <a:pt x="3763164" y="1173361"/>
                    <a:pt x="4228552" y="1105590"/>
                  </a:cubicBezTo>
                  <a:cubicBezTo>
                    <a:pt x="4106177" y="1092035"/>
                    <a:pt x="3963153" y="1126964"/>
                    <a:pt x="3824373" y="1124357"/>
                  </a:cubicBezTo>
                  <a:lnTo>
                    <a:pt x="3824373" y="1119144"/>
                  </a:lnTo>
                  <a:cubicBezTo>
                    <a:pt x="3938306" y="1116538"/>
                    <a:pt x="4073450" y="1095164"/>
                    <a:pt x="4179466" y="1086822"/>
                  </a:cubicBezTo>
                  <a:cubicBezTo>
                    <a:pt x="4428539" y="1054501"/>
                    <a:pt x="4693979" y="994550"/>
                    <a:pt x="4943054" y="962228"/>
                  </a:cubicBezTo>
                  <a:cubicBezTo>
                    <a:pt x="4978810" y="956885"/>
                    <a:pt x="5015855" y="953724"/>
                    <a:pt x="5053219" y="951183"/>
                  </a:cubicBezTo>
                  <a:lnTo>
                    <a:pt x="5144232" y="945231"/>
                  </a:lnTo>
                  <a:lnTo>
                    <a:pt x="5105440" y="960550"/>
                  </a:lnTo>
                  <a:cubicBezTo>
                    <a:pt x="5063540" y="971253"/>
                    <a:pt x="5017293" y="968614"/>
                    <a:pt x="4961843" y="976824"/>
                  </a:cubicBezTo>
                  <a:lnTo>
                    <a:pt x="4953531" y="988367"/>
                  </a:lnTo>
                  <a:lnTo>
                    <a:pt x="4950779" y="988768"/>
                  </a:lnTo>
                  <a:lnTo>
                    <a:pt x="4937298" y="986535"/>
                  </a:lnTo>
                  <a:cubicBezTo>
                    <a:pt x="4926084" y="982820"/>
                    <a:pt x="4914873" y="978128"/>
                    <a:pt x="4912752" y="990379"/>
                  </a:cubicBezTo>
                  <a:cubicBezTo>
                    <a:pt x="4700646" y="1025307"/>
                    <a:pt x="4529143" y="1036255"/>
                    <a:pt x="4324912" y="1087865"/>
                  </a:cubicBezTo>
                  <a:cubicBezTo>
                    <a:pt x="4449449" y="1062060"/>
                    <a:pt x="4588382" y="1041077"/>
                    <a:pt x="4726780" y="1021462"/>
                  </a:cubicBezTo>
                  <a:lnTo>
                    <a:pt x="4950779" y="988768"/>
                  </a:lnTo>
                  <a:lnTo>
                    <a:pt x="4952978" y="989133"/>
                  </a:lnTo>
                  <a:lnTo>
                    <a:pt x="4953531" y="988367"/>
                  </a:lnTo>
                  <a:lnTo>
                    <a:pt x="5125466" y="963271"/>
                  </a:lnTo>
                  <a:lnTo>
                    <a:pt x="5145356" y="945156"/>
                  </a:lnTo>
                  <a:lnTo>
                    <a:pt x="5165315" y="943852"/>
                  </a:lnTo>
                  <a:cubicBezTo>
                    <a:pt x="5239400" y="938117"/>
                    <a:pt x="5310912" y="928603"/>
                    <a:pt x="5372117" y="902798"/>
                  </a:cubicBezTo>
                  <a:cubicBezTo>
                    <a:pt x="5437570" y="921565"/>
                    <a:pt x="5519383" y="869954"/>
                    <a:pt x="5568469" y="897063"/>
                  </a:cubicBezTo>
                  <a:lnTo>
                    <a:pt x="5589075" y="878295"/>
                  </a:lnTo>
                  <a:cubicBezTo>
                    <a:pt x="5646649" y="845973"/>
                    <a:pt x="5663011" y="910617"/>
                    <a:pt x="5707860" y="878295"/>
                  </a:cubicBezTo>
                  <a:lnTo>
                    <a:pt x="5699372" y="869954"/>
                  </a:lnTo>
                  <a:cubicBezTo>
                    <a:pt x="5752096" y="813131"/>
                    <a:pt x="5862394" y="869954"/>
                    <a:pt x="5932084" y="826685"/>
                  </a:cubicBezTo>
                  <a:cubicBezTo>
                    <a:pt x="5976928" y="796970"/>
                    <a:pt x="6107831" y="832420"/>
                    <a:pt x="6091468" y="780809"/>
                  </a:cubicBezTo>
                  <a:lnTo>
                    <a:pt x="6107831" y="794363"/>
                  </a:lnTo>
                  <a:cubicBezTo>
                    <a:pt x="6140556" y="794363"/>
                    <a:pt x="6169039" y="791235"/>
                    <a:pt x="6189645" y="772468"/>
                  </a:cubicBezTo>
                  <a:cubicBezTo>
                    <a:pt x="6181766" y="761520"/>
                    <a:pt x="6161161" y="769862"/>
                    <a:pt x="6149040" y="767255"/>
                  </a:cubicBezTo>
                  <a:cubicBezTo>
                    <a:pt x="6218734" y="756307"/>
                    <a:pt x="6279941" y="734411"/>
                    <a:pt x="6353274" y="734411"/>
                  </a:cubicBezTo>
                  <a:lnTo>
                    <a:pt x="6198128" y="767255"/>
                  </a:lnTo>
                  <a:cubicBezTo>
                    <a:pt x="6214491" y="786543"/>
                    <a:pt x="6279941" y="778202"/>
                    <a:pt x="6267820" y="805311"/>
                  </a:cubicBezTo>
                  <a:cubicBezTo>
                    <a:pt x="6303576" y="797491"/>
                    <a:pt x="6347819" y="799576"/>
                    <a:pt x="6384185" y="781852"/>
                  </a:cubicBezTo>
                  <a:cubicBezTo>
                    <a:pt x="6425393" y="811046"/>
                    <a:pt x="6484176" y="769340"/>
                    <a:pt x="6533258" y="794363"/>
                  </a:cubicBezTo>
                  <a:cubicBezTo>
                    <a:pt x="6578104" y="789150"/>
                    <a:pt x="6582346" y="753701"/>
                    <a:pt x="6639313" y="767255"/>
                  </a:cubicBezTo>
                  <a:cubicBezTo>
                    <a:pt x="6692037" y="726592"/>
                    <a:pt x="6794454" y="745359"/>
                    <a:pt x="6855663" y="740146"/>
                  </a:cubicBezTo>
                  <a:cubicBezTo>
                    <a:pt x="6867783" y="723985"/>
                    <a:pt x="6912629" y="748487"/>
                    <a:pt x="6912629" y="721379"/>
                  </a:cubicBezTo>
                  <a:cubicBezTo>
                    <a:pt x="6965353" y="713037"/>
                    <a:pt x="7026561" y="729720"/>
                    <a:pt x="7079891" y="707824"/>
                  </a:cubicBezTo>
                  <a:cubicBezTo>
                    <a:pt x="7104131" y="688536"/>
                    <a:pt x="7141099" y="721379"/>
                    <a:pt x="7157462" y="696876"/>
                  </a:cubicBezTo>
                  <a:cubicBezTo>
                    <a:pt x="7480473" y="683323"/>
                    <a:pt x="7807120" y="591049"/>
                    <a:pt x="8129524" y="599390"/>
                  </a:cubicBezTo>
                  <a:lnTo>
                    <a:pt x="8158008" y="577495"/>
                  </a:lnTo>
                  <a:cubicBezTo>
                    <a:pt x="8737972" y="506595"/>
                    <a:pt x="9326420" y="482615"/>
                    <a:pt x="9881538" y="447165"/>
                  </a:cubicBezTo>
                  <a:lnTo>
                    <a:pt x="9865175" y="469060"/>
                  </a:lnTo>
                  <a:cubicBezTo>
                    <a:pt x="9934262" y="482615"/>
                    <a:pt x="10011833" y="469060"/>
                    <a:pt x="10077284" y="455507"/>
                  </a:cubicBezTo>
                  <a:cubicBezTo>
                    <a:pt x="10073646" y="447165"/>
                    <a:pt x="10060921" y="447165"/>
                    <a:pt x="10048801" y="447165"/>
                  </a:cubicBezTo>
                  <a:cubicBezTo>
                    <a:pt x="10057285" y="444559"/>
                    <a:pt x="10122129" y="458113"/>
                    <a:pt x="10159096" y="436218"/>
                  </a:cubicBezTo>
                  <a:lnTo>
                    <a:pt x="9942746" y="427876"/>
                  </a:lnTo>
                  <a:cubicBezTo>
                    <a:pt x="9963351" y="395034"/>
                    <a:pt x="9902143" y="408588"/>
                    <a:pt x="9881538" y="395034"/>
                  </a:cubicBezTo>
                  <a:cubicBezTo>
                    <a:pt x="9975471" y="389820"/>
                    <a:pt x="10110009" y="389820"/>
                    <a:pt x="10208184" y="408588"/>
                  </a:cubicBezTo>
                  <a:cubicBezTo>
                    <a:pt x="10191822" y="411195"/>
                    <a:pt x="10166974" y="402853"/>
                    <a:pt x="10159096" y="413801"/>
                  </a:cubicBezTo>
                  <a:cubicBezTo>
                    <a:pt x="10293633" y="449250"/>
                    <a:pt x="10481501" y="402853"/>
                    <a:pt x="10628764" y="427355"/>
                  </a:cubicBezTo>
                  <a:cubicBezTo>
                    <a:pt x="10719063" y="446122"/>
                    <a:pt x="10906929" y="416408"/>
                    <a:pt x="10992379" y="454464"/>
                  </a:cubicBezTo>
                  <a:cubicBezTo>
                    <a:pt x="10923292" y="449250"/>
                    <a:pt x="10841479" y="462283"/>
                    <a:pt x="10763908" y="468018"/>
                  </a:cubicBezTo>
                  <a:lnTo>
                    <a:pt x="10763908" y="473231"/>
                  </a:lnTo>
                  <a:lnTo>
                    <a:pt x="10139097" y="491999"/>
                  </a:lnTo>
                  <a:cubicBezTo>
                    <a:pt x="10110614" y="495127"/>
                    <a:pt x="10016681" y="486786"/>
                    <a:pt x="9979714" y="500340"/>
                  </a:cubicBezTo>
                  <a:cubicBezTo>
                    <a:pt x="9963351" y="502947"/>
                    <a:pt x="9954866" y="491999"/>
                    <a:pt x="9942746" y="491999"/>
                  </a:cubicBezTo>
                  <a:cubicBezTo>
                    <a:pt x="9852449" y="519107"/>
                    <a:pt x="9717911" y="524320"/>
                    <a:pt x="9607615" y="510766"/>
                  </a:cubicBezTo>
                  <a:cubicBezTo>
                    <a:pt x="9509439" y="546216"/>
                    <a:pt x="9411263" y="526927"/>
                    <a:pt x="9305210" y="551429"/>
                  </a:cubicBezTo>
                  <a:cubicBezTo>
                    <a:pt x="9308846" y="554035"/>
                    <a:pt x="9317330" y="556642"/>
                    <a:pt x="9313088" y="564983"/>
                  </a:cubicBezTo>
                  <a:cubicBezTo>
                    <a:pt x="9268242" y="572803"/>
                    <a:pt x="9231880" y="543088"/>
                    <a:pt x="9194912" y="556642"/>
                  </a:cubicBezTo>
                  <a:cubicBezTo>
                    <a:pt x="9202791" y="561855"/>
                    <a:pt x="9211276" y="564983"/>
                    <a:pt x="9207034" y="570196"/>
                  </a:cubicBezTo>
                  <a:lnTo>
                    <a:pt x="8970079" y="575410"/>
                  </a:lnTo>
                  <a:lnTo>
                    <a:pt x="8949474" y="588964"/>
                  </a:lnTo>
                  <a:lnTo>
                    <a:pt x="9010682" y="616072"/>
                  </a:lnTo>
                  <a:cubicBezTo>
                    <a:pt x="9177944" y="605646"/>
                    <a:pt x="9439142" y="583751"/>
                    <a:pt x="9647613" y="583751"/>
                  </a:cubicBezTo>
                  <a:lnTo>
                    <a:pt x="9635493" y="575410"/>
                  </a:lnTo>
                  <a:cubicBezTo>
                    <a:pt x="9790634" y="580623"/>
                    <a:pt x="9990622" y="594177"/>
                    <a:pt x="10174246" y="588964"/>
                  </a:cubicBezTo>
                  <a:lnTo>
                    <a:pt x="10076072" y="607732"/>
                  </a:lnTo>
                  <a:cubicBezTo>
                    <a:pt x="10619068" y="664555"/>
                    <a:pt x="11166308" y="610337"/>
                    <a:pt x="11692942" y="640053"/>
                  </a:cubicBezTo>
                  <a:lnTo>
                    <a:pt x="11762635" y="661949"/>
                  </a:lnTo>
                  <a:cubicBezTo>
                    <a:pt x="11771119" y="653607"/>
                    <a:pt x="11787482" y="651001"/>
                    <a:pt x="11783239" y="640053"/>
                  </a:cubicBezTo>
                  <a:lnTo>
                    <a:pt x="11823843" y="640053"/>
                  </a:lnTo>
                  <a:cubicBezTo>
                    <a:pt x="11823843" y="648394"/>
                    <a:pt x="11819602" y="656735"/>
                    <a:pt x="11831722" y="661949"/>
                  </a:cubicBezTo>
                  <a:cubicBezTo>
                    <a:pt x="11848085" y="658820"/>
                    <a:pt x="11872931" y="667162"/>
                    <a:pt x="11880809" y="653607"/>
                  </a:cubicBezTo>
                  <a:lnTo>
                    <a:pt x="11872931" y="648394"/>
                  </a:lnTo>
                  <a:cubicBezTo>
                    <a:pt x="11897778" y="648394"/>
                    <a:pt x="11909898" y="645788"/>
                    <a:pt x="11909898" y="661949"/>
                  </a:cubicBezTo>
                  <a:cubicBezTo>
                    <a:pt x="11958986" y="648394"/>
                    <a:pt x="11966865" y="664555"/>
                    <a:pt x="11999590" y="640053"/>
                  </a:cubicBezTo>
                  <a:cubicBezTo>
                    <a:pt x="12028073" y="637446"/>
                    <a:pt x="12060798" y="643181"/>
                    <a:pt x="12048678" y="661949"/>
                  </a:cubicBezTo>
                  <a:cubicBezTo>
                    <a:pt x="12084433" y="658886"/>
                    <a:pt x="12119677" y="657224"/>
                    <a:pt x="12154498" y="656618"/>
                  </a:cubicBezTo>
                  <a:lnTo>
                    <a:pt x="12192000" y="656983"/>
                  </a:lnTo>
                  <a:lnTo>
                    <a:pt x="12192000" y="1199834"/>
                  </a:lnTo>
                  <a:lnTo>
                    <a:pt x="12188138" y="1199949"/>
                  </a:lnTo>
                  <a:cubicBezTo>
                    <a:pt x="12149883" y="1199949"/>
                    <a:pt x="12114128" y="1199949"/>
                    <a:pt x="12097766" y="1213503"/>
                  </a:cubicBezTo>
                  <a:cubicBezTo>
                    <a:pt x="12065039" y="1194214"/>
                    <a:pt x="12032315" y="1216110"/>
                    <a:pt x="11999590" y="1218716"/>
                  </a:cubicBezTo>
                  <a:lnTo>
                    <a:pt x="12056555" y="1237484"/>
                  </a:lnTo>
                  <a:cubicBezTo>
                    <a:pt x="12019589" y="1259380"/>
                    <a:pt x="11946259" y="1251038"/>
                    <a:pt x="11909293" y="1245825"/>
                  </a:cubicBezTo>
                  <a:cubicBezTo>
                    <a:pt x="11938382" y="1248432"/>
                    <a:pt x="11971107" y="1240090"/>
                    <a:pt x="11978985" y="1223929"/>
                  </a:cubicBezTo>
                  <a:cubicBezTo>
                    <a:pt x="11950502" y="1226536"/>
                    <a:pt x="11872931" y="1226536"/>
                    <a:pt x="11880809" y="1199427"/>
                  </a:cubicBezTo>
                  <a:cubicBezTo>
                    <a:pt x="11791118" y="1229143"/>
                    <a:pt x="11685064" y="1223408"/>
                    <a:pt x="11586887" y="1231749"/>
                  </a:cubicBezTo>
                  <a:cubicBezTo>
                    <a:pt x="11606886" y="1251038"/>
                    <a:pt x="11672336" y="1242697"/>
                    <a:pt x="11692942" y="1264593"/>
                  </a:cubicBezTo>
                  <a:lnTo>
                    <a:pt x="11529922" y="1278146"/>
                  </a:lnTo>
                  <a:lnTo>
                    <a:pt x="11664458" y="1296914"/>
                  </a:lnTo>
                  <a:cubicBezTo>
                    <a:pt x="11492955" y="1299520"/>
                    <a:pt x="11346296" y="1285966"/>
                    <a:pt x="11186912" y="1310468"/>
                  </a:cubicBezTo>
                  <a:cubicBezTo>
                    <a:pt x="11415990" y="1334970"/>
                    <a:pt x="11632339" y="1313596"/>
                    <a:pt x="11881415" y="1329757"/>
                  </a:cubicBezTo>
                  <a:lnTo>
                    <a:pt x="11909898" y="1354259"/>
                  </a:lnTo>
                  <a:lnTo>
                    <a:pt x="11922018" y="1335491"/>
                  </a:lnTo>
                  <a:cubicBezTo>
                    <a:pt x="11975045" y="1349046"/>
                    <a:pt x="12045344" y="1349698"/>
                    <a:pt x="12117234" y="1348981"/>
                  </a:cubicBezTo>
                  <a:lnTo>
                    <a:pt x="12192000" y="1348520"/>
                  </a:lnTo>
                  <a:lnTo>
                    <a:pt x="12192000" y="1365339"/>
                  </a:lnTo>
                  <a:lnTo>
                    <a:pt x="12178452" y="1366494"/>
                  </a:lnTo>
                  <a:cubicBezTo>
                    <a:pt x="12035194" y="1370843"/>
                    <a:pt x="11892020" y="1358038"/>
                    <a:pt x="11742030" y="1386581"/>
                  </a:cubicBezTo>
                  <a:cubicBezTo>
                    <a:pt x="11878991" y="1398832"/>
                    <a:pt x="12004590" y="1402220"/>
                    <a:pt x="12131173" y="1400852"/>
                  </a:cubicBezTo>
                  <a:lnTo>
                    <a:pt x="12192000" y="1399235"/>
                  </a:lnTo>
                  <a:lnTo>
                    <a:pt x="12192000" y="1416795"/>
                  </a:lnTo>
                  <a:lnTo>
                    <a:pt x="12063288" y="1420206"/>
                  </a:lnTo>
                  <a:cubicBezTo>
                    <a:pt x="11984932" y="1420531"/>
                    <a:pt x="11907323" y="1418642"/>
                    <a:pt x="11831722" y="1413168"/>
                  </a:cubicBezTo>
                  <a:cubicBezTo>
                    <a:pt x="11762635" y="1434542"/>
                    <a:pt x="11664458" y="1426723"/>
                    <a:pt x="11586887" y="1418381"/>
                  </a:cubicBezTo>
                  <a:lnTo>
                    <a:pt x="11594766" y="1413168"/>
                  </a:lnTo>
                  <a:cubicBezTo>
                    <a:pt x="11276604" y="1380325"/>
                    <a:pt x="10949957" y="1420988"/>
                    <a:pt x="10647551" y="1418381"/>
                  </a:cubicBezTo>
                  <a:cubicBezTo>
                    <a:pt x="9818511" y="1461650"/>
                    <a:pt x="8899780" y="1497100"/>
                    <a:pt x="8099224" y="1621695"/>
                  </a:cubicBezTo>
                  <a:cubicBezTo>
                    <a:pt x="8336177" y="1630036"/>
                    <a:pt x="8564649" y="1578426"/>
                    <a:pt x="8801604" y="1570085"/>
                  </a:cubicBezTo>
                  <a:lnTo>
                    <a:pt x="8801604" y="1556530"/>
                  </a:lnTo>
                  <a:lnTo>
                    <a:pt x="8960988" y="1548189"/>
                  </a:lnTo>
                  <a:cubicBezTo>
                    <a:pt x="9084011" y="1586246"/>
                    <a:pt x="9239154" y="1534635"/>
                    <a:pt x="9373691" y="1548189"/>
                  </a:cubicBezTo>
                  <a:cubicBezTo>
                    <a:pt x="9602767" y="1545583"/>
                    <a:pt x="9925171" y="1474683"/>
                    <a:pt x="10157885" y="1510133"/>
                  </a:cubicBezTo>
                  <a:lnTo>
                    <a:pt x="10125160" y="1491366"/>
                  </a:lnTo>
                  <a:lnTo>
                    <a:pt x="10157885" y="1491366"/>
                  </a:lnTo>
                  <a:cubicBezTo>
                    <a:pt x="10243333" y="1445489"/>
                    <a:pt x="10333632" y="1467385"/>
                    <a:pt x="10439685" y="1459044"/>
                  </a:cubicBezTo>
                  <a:lnTo>
                    <a:pt x="10439685" y="1472598"/>
                  </a:lnTo>
                  <a:lnTo>
                    <a:pt x="10333632" y="1477811"/>
                  </a:lnTo>
                  <a:lnTo>
                    <a:pt x="10354236" y="1504920"/>
                  </a:lnTo>
                  <a:cubicBezTo>
                    <a:pt x="10313633" y="1504920"/>
                    <a:pt x="10256061" y="1493972"/>
                    <a:pt x="10243940" y="1523688"/>
                  </a:cubicBezTo>
                  <a:cubicBezTo>
                    <a:pt x="10023348" y="1553402"/>
                    <a:pt x="9720942" y="1512740"/>
                    <a:pt x="9488229" y="1580511"/>
                  </a:cubicBezTo>
                  <a:cubicBezTo>
                    <a:pt x="9468230" y="1564350"/>
                    <a:pt x="9447626" y="1583118"/>
                    <a:pt x="9431263" y="1594066"/>
                  </a:cubicBezTo>
                  <a:lnTo>
                    <a:pt x="9537317" y="1612832"/>
                  </a:lnTo>
                  <a:cubicBezTo>
                    <a:pt x="9443383" y="1621174"/>
                    <a:pt x="9337328" y="1626387"/>
                    <a:pt x="9255515" y="1634728"/>
                  </a:cubicBezTo>
                  <a:cubicBezTo>
                    <a:pt x="8883416" y="1650889"/>
                    <a:pt x="8528287" y="1697286"/>
                    <a:pt x="8185278" y="1743163"/>
                  </a:cubicBezTo>
                  <a:cubicBezTo>
                    <a:pt x="8299817" y="1772877"/>
                    <a:pt x="8454959" y="1743163"/>
                    <a:pt x="8548892" y="1743163"/>
                  </a:cubicBezTo>
                  <a:cubicBezTo>
                    <a:pt x="8522228" y="1754110"/>
                    <a:pt x="8489502" y="1757499"/>
                    <a:pt x="8457837" y="1760562"/>
                  </a:cubicBezTo>
                  <a:lnTo>
                    <a:pt x="8422203" y="1764648"/>
                  </a:lnTo>
                  <a:lnTo>
                    <a:pt x="61314" y="1764648"/>
                  </a:lnTo>
                  <a:lnTo>
                    <a:pt x="51006" y="1737849"/>
                  </a:lnTo>
                  <a:cubicBezTo>
                    <a:pt x="45861" y="1719686"/>
                    <a:pt x="40194" y="1703288"/>
                    <a:pt x="7615" y="1696207"/>
                  </a:cubicBezTo>
                  <a:lnTo>
                    <a:pt x="0" y="1695424"/>
                  </a:lnTo>
                  <a:lnTo>
                    <a:pt x="0" y="1664946"/>
                  </a:lnTo>
                  <a:lnTo>
                    <a:pt x="693" y="1661723"/>
                  </a:lnTo>
                  <a:lnTo>
                    <a:pt x="0" y="1661109"/>
                  </a:lnTo>
                  <a:lnTo>
                    <a:pt x="0" y="1636373"/>
                  </a:lnTo>
                  <a:lnTo>
                    <a:pt x="160350" y="1679040"/>
                  </a:lnTo>
                  <a:cubicBezTo>
                    <a:pt x="172471" y="1676433"/>
                    <a:pt x="168229" y="1668614"/>
                    <a:pt x="168229" y="1660272"/>
                  </a:cubicBezTo>
                  <a:cubicBezTo>
                    <a:pt x="121262" y="1644633"/>
                    <a:pt x="75318" y="1627820"/>
                    <a:pt x="29251" y="1611399"/>
                  </a:cubicBezTo>
                  <a:lnTo>
                    <a:pt x="0" y="1601658"/>
                  </a:lnTo>
                  <a:lnTo>
                    <a:pt x="0" y="1491614"/>
                  </a:lnTo>
                  <a:lnTo>
                    <a:pt x="967" y="1491887"/>
                  </a:lnTo>
                  <a:cubicBezTo>
                    <a:pt x="17330" y="1459044"/>
                    <a:pt x="78538" y="1475205"/>
                    <a:pt x="99143" y="1472598"/>
                  </a:cubicBezTo>
                  <a:lnTo>
                    <a:pt x="99143" y="1464778"/>
                  </a:lnTo>
                  <a:cubicBezTo>
                    <a:pt x="62782" y="1459044"/>
                    <a:pt x="58539" y="1435063"/>
                    <a:pt x="70660" y="1426723"/>
                  </a:cubicBezTo>
                  <a:cubicBezTo>
                    <a:pt x="63539" y="1417860"/>
                    <a:pt x="52593" y="1412060"/>
                    <a:pt x="39857" y="1407882"/>
                  </a:cubicBezTo>
                  <a:lnTo>
                    <a:pt x="0" y="1399136"/>
                  </a:lnTo>
                  <a:lnTo>
                    <a:pt x="0" y="1258295"/>
                  </a:lnTo>
                  <a:lnTo>
                    <a:pt x="28844" y="1245304"/>
                  </a:lnTo>
                  <a:lnTo>
                    <a:pt x="0" y="1234704"/>
                  </a:lnTo>
                  <a:lnTo>
                    <a:pt x="0" y="1155579"/>
                  </a:lnTo>
                  <a:lnTo>
                    <a:pt x="17046" y="1161111"/>
                  </a:lnTo>
                  <a:cubicBezTo>
                    <a:pt x="27519" y="1162772"/>
                    <a:pt x="38238" y="1162283"/>
                    <a:pt x="49450" y="1158243"/>
                  </a:cubicBezTo>
                  <a:lnTo>
                    <a:pt x="49450" y="1153030"/>
                  </a:lnTo>
                  <a:cubicBezTo>
                    <a:pt x="86416" y="1174926"/>
                    <a:pt x="135505" y="1188480"/>
                    <a:pt x="176107" y="1180139"/>
                  </a:cubicBezTo>
                  <a:lnTo>
                    <a:pt x="176107" y="1171798"/>
                  </a:lnTo>
                  <a:cubicBezTo>
                    <a:pt x="220952" y="1179617"/>
                    <a:pt x="237315" y="1158243"/>
                    <a:pt x="257921" y="1147295"/>
                  </a:cubicBezTo>
                  <a:cubicBezTo>
                    <a:pt x="237315" y="1122794"/>
                    <a:pt x="171865" y="1120187"/>
                    <a:pt x="176107" y="1093078"/>
                  </a:cubicBezTo>
                  <a:cubicBezTo>
                    <a:pt x="141412" y="1094121"/>
                    <a:pt x="107930" y="1093127"/>
                    <a:pt x="75340" y="1090622"/>
                  </a:cubicBezTo>
                  <a:lnTo>
                    <a:pt x="0" y="1081518"/>
                  </a:lnTo>
                  <a:lnTo>
                    <a:pt x="0" y="1045739"/>
                  </a:lnTo>
                  <a:lnTo>
                    <a:pt x="46107" y="1055258"/>
                  </a:lnTo>
                  <a:cubicBezTo>
                    <a:pt x="63729" y="1056977"/>
                    <a:pt x="81114" y="1055934"/>
                    <a:pt x="98538" y="1049809"/>
                  </a:cubicBezTo>
                  <a:lnTo>
                    <a:pt x="0" y="1024276"/>
                  </a:lnTo>
                  <a:lnTo>
                    <a:pt x="0" y="1011673"/>
                  </a:lnTo>
                  <a:lnTo>
                    <a:pt x="77004" y="1031497"/>
                  </a:lnTo>
                  <a:cubicBezTo>
                    <a:pt x="109559" y="1039187"/>
                    <a:pt x="142473" y="1045769"/>
                    <a:pt x="176107" y="1049809"/>
                  </a:cubicBezTo>
                  <a:cubicBezTo>
                    <a:pt x="196711" y="1031042"/>
                    <a:pt x="245194" y="1014359"/>
                    <a:pt x="237315" y="995592"/>
                  </a:cubicBezTo>
                  <a:cubicBezTo>
                    <a:pt x="170047" y="987512"/>
                    <a:pt x="108839" y="963140"/>
                    <a:pt x="44525" y="944829"/>
                  </a:cubicBezTo>
                  <a:lnTo>
                    <a:pt x="0" y="935862"/>
                  </a:lnTo>
                  <a:lnTo>
                    <a:pt x="0" y="903136"/>
                  </a:lnTo>
                  <a:lnTo>
                    <a:pt x="50055" y="899670"/>
                  </a:lnTo>
                  <a:cubicBezTo>
                    <a:pt x="180955" y="935119"/>
                    <a:pt x="319734" y="989336"/>
                    <a:pt x="442151" y="940332"/>
                  </a:cubicBezTo>
                  <a:cubicBezTo>
                    <a:pt x="376701" y="937205"/>
                    <a:pt x="336097" y="907489"/>
                    <a:pt x="274889" y="893935"/>
                  </a:cubicBezTo>
                  <a:cubicBezTo>
                    <a:pt x="336097" y="885594"/>
                    <a:pt x="368217" y="912702"/>
                    <a:pt x="421546" y="912702"/>
                  </a:cubicBezTo>
                  <a:cubicBezTo>
                    <a:pt x="434273" y="904361"/>
                    <a:pt x="450030" y="899148"/>
                    <a:pt x="442151" y="888200"/>
                  </a:cubicBezTo>
                  <a:cubicBezTo>
                    <a:pt x="309584" y="838480"/>
                    <a:pt x="168200" y="773991"/>
                    <a:pt x="17189" y="773314"/>
                  </a:cubicBezTo>
                  <a:lnTo>
                    <a:pt x="0" y="774326"/>
                  </a:lnTo>
                  <a:lnTo>
                    <a:pt x="0" y="749097"/>
                  </a:lnTo>
                  <a:lnTo>
                    <a:pt x="6800" y="750638"/>
                  </a:lnTo>
                  <a:cubicBezTo>
                    <a:pt x="31268" y="757741"/>
                    <a:pt x="55812" y="765169"/>
                    <a:pt x="90659" y="758392"/>
                  </a:cubicBezTo>
                  <a:cubicBezTo>
                    <a:pt x="147623" y="823035"/>
                    <a:pt x="253678" y="741710"/>
                    <a:pt x="323371" y="777160"/>
                  </a:cubicBezTo>
                  <a:cubicBezTo>
                    <a:pt x="368217" y="777160"/>
                    <a:pt x="453666" y="782895"/>
                    <a:pt x="470029" y="815216"/>
                  </a:cubicBezTo>
                  <a:cubicBezTo>
                    <a:pt x="886365" y="831377"/>
                    <a:pt x="1127565" y="939811"/>
                    <a:pt x="1548140" y="939811"/>
                  </a:cubicBezTo>
                  <a:lnTo>
                    <a:pt x="1540261" y="931470"/>
                  </a:lnTo>
                  <a:cubicBezTo>
                    <a:pt x="2111747" y="1010189"/>
                    <a:pt x="2716556" y="1007583"/>
                    <a:pt x="3304401" y="958578"/>
                  </a:cubicBezTo>
                  <a:cubicBezTo>
                    <a:pt x="3365609" y="923650"/>
                    <a:pt x="3406214" y="953365"/>
                    <a:pt x="3471664" y="926257"/>
                  </a:cubicBezTo>
                  <a:cubicBezTo>
                    <a:pt x="3471664" y="918437"/>
                    <a:pt x="3471664" y="910096"/>
                    <a:pt x="3459544" y="907489"/>
                  </a:cubicBezTo>
                  <a:cubicBezTo>
                    <a:pt x="3365609" y="924172"/>
                    <a:pt x="3226829" y="891328"/>
                    <a:pt x="3165622" y="940332"/>
                  </a:cubicBezTo>
                  <a:lnTo>
                    <a:pt x="3116532" y="926778"/>
                  </a:lnTo>
                  <a:cubicBezTo>
                    <a:pt x="2858975" y="915831"/>
                    <a:pt x="2593534" y="907489"/>
                    <a:pt x="2344455" y="893935"/>
                  </a:cubicBezTo>
                  <a:cubicBezTo>
                    <a:pt x="2193562" y="877774"/>
                    <a:pt x="2034174" y="855879"/>
                    <a:pt x="1883276" y="855879"/>
                  </a:cubicBezTo>
                  <a:cubicBezTo>
                    <a:pt x="1886308" y="858486"/>
                    <a:pt x="1889341" y="860049"/>
                    <a:pt x="1892977" y="860571"/>
                  </a:cubicBezTo>
                  <a:lnTo>
                    <a:pt x="1728142" y="855879"/>
                  </a:lnTo>
                  <a:cubicBezTo>
                    <a:pt x="1777228" y="893413"/>
                    <a:pt x="1895405" y="855879"/>
                    <a:pt x="1960848" y="888200"/>
                  </a:cubicBezTo>
                  <a:lnTo>
                    <a:pt x="1960848" y="899148"/>
                  </a:lnTo>
                  <a:cubicBezTo>
                    <a:pt x="2062659" y="915309"/>
                    <a:pt x="2209921" y="920522"/>
                    <a:pt x="2303857" y="945024"/>
                  </a:cubicBezTo>
                  <a:cubicBezTo>
                    <a:pt x="2156591" y="961184"/>
                    <a:pt x="2013571" y="915309"/>
                    <a:pt x="1874795" y="920522"/>
                  </a:cubicBezTo>
                  <a:lnTo>
                    <a:pt x="1862672" y="939290"/>
                  </a:lnTo>
                  <a:lnTo>
                    <a:pt x="1842067" y="920522"/>
                  </a:lnTo>
                  <a:cubicBezTo>
                    <a:pt x="1715416" y="936683"/>
                    <a:pt x="1580871" y="879860"/>
                    <a:pt x="1462083" y="898626"/>
                  </a:cubicBezTo>
                  <a:cubicBezTo>
                    <a:pt x="1425121" y="952844"/>
                    <a:pt x="1371790" y="857964"/>
                    <a:pt x="1286343" y="879860"/>
                  </a:cubicBezTo>
                  <a:cubicBezTo>
                    <a:pt x="1147563" y="863699"/>
                    <a:pt x="968181" y="863699"/>
                    <a:pt x="853641" y="809481"/>
                  </a:cubicBezTo>
                  <a:lnTo>
                    <a:pt x="322765" y="698441"/>
                  </a:lnTo>
                  <a:cubicBezTo>
                    <a:pt x="243073" y="695574"/>
                    <a:pt x="154139" y="689448"/>
                    <a:pt x="66266" y="682996"/>
                  </a:cubicBezTo>
                  <a:lnTo>
                    <a:pt x="0" y="678116"/>
                  </a:lnTo>
                  <a:lnTo>
                    <a:pt x="0" y="672255"/>
                  </a:lnTo>
                  <a:lnTo>
                    <a:pt x="68216" y="680919"/>
                  </a:lnTo>
                  <a:cubicBezTo>
                    <a:pt x="98158" y="681595"/>
                    <a:pt x="128534" y="677848"/>
                    <a:pt x="159138" y="665597"/>
                  </a:cubicBezTo>
                  <a:cubicBezTo>
                    <a:pt x="122171" y="649437"/>
                    <a:pt x="52479" y="657257"/>
                    <a:pt x="11876" y="638489"/>
                  </a:cubicBezTo>
                  <a:cubicBezTo>
                    <a:pt x="122171" y="630148"/>
                    <a:pt x="219741" y="632755"/>
                    <a:pt x="334279" y="613987"/>
                  </a:cubicBezTo>
                  <a:cubicBezTo>
                    <a:pt x="232164" y="588182"/>
                    <a:pt x="123989" y="567199"/>
                    <a:pt x="14299" y="550973"/>
                  </a:cubicBezTo>
                  <a:lnTo>
                    <a:pt x="0" y="549475"/>
                  </a:lnTo>
                  <a:lnTo>
                    <a:pt x="0" y="515852"/>
                  </a:lnTo>
                  <a:lnTo>
                    <a:pt x="161364" y="521852"/>
                  </a:lnTo>
                  <a:cubicBezTo>
                    <a:pt x="214666" y="520932"/>
                    <a:pt x="266253" y="515849"/>
                    <a:pt x="314281" y="502947"/>
                  </a:cubicBezTo>
                  <a:cubicBezTo>
                    <a:pt x="412457" y="500340"/>
                    <a:pt x="530630" y="548822"/>
                    <a:pt x="567598" y="502947"/>
                  </a:cubicBezTo>
                  <a:cubicBezTo>
                    <a:pt x="624565" y="495127"/>
                    <a:pt x="576082" y="535789"/>
                    <a:pt x="616686" y="541002"/>
                  </a:cubicBezTo>
                  <a:lnTo>
                    <a:pt x="657290" y="530055"/>
                  </a:lnTo>
                  <a:cubicBezTo>
                    <a:pt x="1213013" y="698441"/>
                    <a:pt x="1805104" y="654650"/>
                    <a:pt x="2413545" y="717208"/>
                  </a:cubicBezTo>
                  <a:cubicBezTo>
                    <a:pt x="2544446" y="735975"/>
                    <a:pt x="2715948" y="706261"/>
                    <a:pt x="2822006" y="744316"/>
                  </a:cubicBezTo>
                  <a:cubicBezTo>
                    <a:pt x="3238950" y="736497"/>
                    <a:pt x="3659534" y="660384"/>
                    <a:pt x="4018908" y="633276"/>
                  </a:cubicBezTo>
                  <a:cubicBezTo>
                    <a:pt x="3900733" y="657777"/>
                    <a:pt x="3761952" y="655171"/>
                    <a:pt x="3647412" y="693228"/>
                  </a:cubicBezTo>
                  <a:cubicBezTo>
                    <a:pt x="3700744" y="717208"/>
                    <a:pt x="3774073" y="666119"/>
                    <a:pt x="3802557" y="711995"/>
                  </a:cubicBezTo>
                  <a:cubicBezTo>
                    <a:pt x="3651654" y="730763"/>
                    <a:pt x="3480148" y="722422"/>
                    <a:pt x="3325005" y="744316"/>
                  </a:cubicBezTo>
                  <a:cubicBezTo>
                    <a:pt x="3288038" y="803747"/>
                    <a:pt x="3161380" y="765691"/>
                    <a:pt x="3100170" y="776638"/>
                  </a:cubicBezTo>
                  <a:cubicBezTo>
                    <a:pt x="3046843" y="735975"/>
                    <a:pt x="2969268" y="765691"/>
                    <a:pt x="2912310" y="776638"/>
                  </a:cubicBezTo>
                  <a:cubicBezTo>
                    <a:pt x="2924426" y="779245"/>
                    <a:pt x="2920182" y="787065"/>
                    <a:pt x="2920182" y="795406"/>
                  </a:cubicBezTo>
                  <a:cubicBezTo>
                    <a:pt x="3240769" y="824078"/>
                    <a:pt x="3588628" y="784458"/>
                    <a:pt x="3918308" y="752136"/>
                  </a:cubicBezTo>
                  <a:cubicBezTo>
                    <a:pt x="3849826" y="763084"/>
                    <a:pt x="3788010" y="795928"/>
                    <a:pt x="3716500" y="781852"/>
                  </a:cubicBezTo>
                  <a:cubicBezTo>
                    <a:pt x="3658926" y="789671"/>
                    <a:pt x="3585598" y="825121"/>
                    <a:pt x="3508026" y="800619"/>
                  </a:cubicBezTo>
                  <a:cubicBezTo>
                    <a:pt x="3458937" y="830855"/>
                    <a:pt x="3405608" y="800619"/>
                    <a:pt x="3360762" y="822514"/>
                  </a:cubicBezTo>
                  <a:cubicBezTo>
                    <a:pt x="3189256" y="852229"/>
                    <a:pt x="2997755" y="814174"/>
                    <a:pt x="2834126" y="841282"/>
                  </a:cubicBezTo>
                  <a:cubicBezTo>
                    <a:pt x="2825642" y="846495"/>
                    <a:pt x="2809278" y="849101"/>
                    <a:pt x="2813521" y="860049"/>
                  </a:cubicBezTo>
                  <a:cubicBezTo>
                    <a:pt x="2683224" y="881945"/>
                    <a:pt x="2528085" y="843888"/>
                    <a:pt x="2413545" y="846495"/>
                  </a:cubicBezTo>
                  <a:lnTo>
                    <a:pt x="2392936" y="860049"/>
                  </a:lnTo>
                  <a:lnTo>
                    <a:pt x="2400821" y="865262"/>
                  </a:lnTo>
                  <a:cubicBezTo>
                    <a:pt x="2518994" y="873604"/>
                    <a:pt x="2694737" y="892371"/>
                    <a:pt x="2833522" y="887158"/>
                  </a:cubicBezTo>
                  <a:lnTo>
                    <a:pt x="2854127" y="898106"/>
                  </a:lnTo>
                  <a:cubicBezTo>
                    <a:pt x="3769224" y="911659"/>
                    <a:pt x="4524291" y="746401"/>
                    <a:pt x="5361817" y="613465"/>
                  </a:cubicBezTo>
                  <a:cubicBezTo>
                    <a:pt x="5479992" y="610859"/>
                    <a:pt x="5573926" y="556642"/>
                    <a:pt x="5684225" y="567590"/>
                  </a:cubicBezTo>
                  <a:lnTo>
                    <a:pt x="5566047" y="613465"/>
                  </a:lnTo>
                  <a:cubicBezTo>
                    <a:pt x="5578167" y="616072"/>
                    <a:pt x="5582410" y="627020"/>
                    <a:pt x="5598770" y="627020"/>
                  </a:cubicBezTo>
                  <a:cubicBezTo>
                    <a:pt x="5602408" y="621807"/>
                    <a:pt x="5610891" y="618679"/>
                    <a:pt x="5606648" y="613465"/>
                  </a:cubicBezTo>
                  <a:lnTo>
                    <a:pt x="5684225" y="613465"/>
                  </a:lnTo>
                  <a:cubicBezTo>
                    <a:pt x="6116922" y="540481"/>
                    <a:pt x="6525379" y="483136"/>
                    <a:pt x="6950202" y="399204"/>
                  </a:cubicBezTo>
                  <a:cubicBezTo>
                    <a:pt x="6921719" y="399204"/>
                    <a:pt x="6888994" y="369488"/>
                    <a:pt x="6872631" y="399204"/>
                  </a:cubicBezTo>
                  <a:lnTo>
                    <a:pt x="6852026" y="385649"/>
                  </a:lnTo>
                  <a:cubicBezTo>
                    <a:pt x="6832029" y="385649"/>
                    <a:pt x="6823543" y="401810"/>
                    <a:pt x="6811423" y="410152"/>
                  </a:cubicBezTo>
                  <a:lnTo>
                    <a:pt x="6529622" y="437261"/>
                  </a:lnTo>
                  <a:cubicBezTo>
                    <a:pt x="6885358" y="374701"/>
                    <a:pt x="7281092" y="312143"/>
                    <a:pt x="7644706" y="255320"/>
                  </a:cubicBezTo>
                  <a:lnTo>
                    <a:pt x="7624100" y="279822"/>
                  </a:lnTo>
                  <a:cubicBezTo>
                    <a:pt x="7987714" y="246979"/>
                    <a:pt x="8334967" y="171388"/>
                    <a:pt x="8702216" y="163046"/>
                  </a:cubicBezTo>
                  <a:cubicBezTo>
                    <a:pt x="8931294" y="119777"/>
                    <a:pt x="9188247" y="114564"/>
                    <a:pt x="9429445" y="92669"/>
                  </a:cubicBezTo>
                  <a:lnTo>
                    <a:pt x="9429445" y="124991"/>
                  </a:lnTo>
                  <a:cubicBezTo>
                    <a:pt x="9450049" y="124991"/>
                    <a:pt x="9466412" y="122384"/>
                    <a:pt x="9478533" y="111436"/>
                  </a:cubicBezTo>
                  <a:cubicBezTo>
                    <a:pt x="9466412" y="68167"/>
                    <a:pt x="9580343" y="84327"/>
                    <a:pt x="9633674" y="73380"/>
                  </a:cubicBezTo>
                  <a:lnTo>
                    <a:pt x="9556103" y="97882"/>
                  </a:lnTo>
                  <a:cubicBezTo>
                    <a:pt x="9580950" y="97882"/>
                    <a:pt x="9597314" y="133332"/>
                    <a:pt x="9625795" y="111436"/>
                  </a:cubicBezTo>
                  <a:lnTo>
                    <a:pt x="9605191" y="97882"/>
                  </a:lnTo>
                  <a:lnTo>
                    <a:pt x="9666401" y="97882"/>
                  </a:lnTo>
                  <a:lnTo>
                    <a:pt x="9666401" y="117171"/>
                  </a:lnTo>
                  <a:lnTo>
                    <a:pt x="10058496" y="98403"/>
                  </a:lnTo>
                  <a:cubicBezTo>
                    <a:pt x="10193640" y="71294"/>
                    <a:pt x="10385144" y="101010"/>
                    <a:pt x="10499682" y="73901"/>
                  </a:cubicBezTo>
                  <a:lnTo>
                    <a:pt x="10507560" y="92669"/>
                  </a:lnTo>
                  <a:cubicBezTo>
                    <a:pt x="10560890" y="98403"/>
                    <a:pt x="10503318" y="65561"/>
                    <a:pt x="10556648" y="73901"/>
                  </a:cubicBezTo>
                  <a:lnTo>
                    <a:pt x="10556648" y="83807"/>
                  </a:lnTo>
                  <a:cubicBezTo>
                    <a:pt x="10689973" y="91627"/>
                    <a:pt x="10778452" y="98925"/>
                    <a:pt x="10903900" y="80679"/>
                  </a:cubicBezTo>
                  <a:cubicBezTo>
                    <a:pt x="10894203" y="79636"/>
                    <a:pt x="10885113" y="74422"/>
                    <a:pt x="10874809" y="70252"/>
                  </a:cubicBezTo>
                  <a:cubicBezTo>
                    <a:pt x="10887537" y="68167"/>
                    <a:pt x="10900869" y="58261"/>
                    <a:pt x="10908141" y="51485"/>
                  </a:cubicBezTo>
                  <a:cubicBezTo>
                    <a:pt x="10723911" y="30110"/>
                    <a:pt x="10536043" y="68167"/>
                    <a:pt x="10352418" y="46271"/>
                  </a:cubicBezTo>
                  <a:lnTo>
                    <a:pt x="10282725" y="59826"/>
                  </a:lnTo>
                  <a:lnTo>
                    <a:pt x="10291210" y="51485"/>
                  </a:lnTo>
                  <a:lnTo>
                    <a:pt x="10254242" y="40537"/>
                  </a:lnTo>
                  <a:cubicBezTo>
                    <a:pt x="10423626" y="29589"/>
                    <a:pt x="10583919" y="24115"/>
                    <a:pt x="10740122" y="24115"/>
                  </a:cubicBezTo>
                  <a:close/>
                  <a:moveTo>
                    <a:pt x="8311331" y="396"/>
                  </a:moveTo>
                  <a:lnTo>
                    <a:pt x="8311331" y="13950"/>
                  </a:lnTo>
                  <a:lnTo>
                    <a:pt x="8282848" y="13950"/>
                  </a:lnTo>
                  <a:cubicBezTo>
                    <a:pt x="8294968" y="8737"/>
                    <a:pt x="8299209" y="-2211"/>
                    <a:pt x="8311331" y="396"/>
                  </a:cubicBezTo>
                  <a:close/>
                </a:path>
              </a:pathLst>
            </a:custGeom>
            <a:blipFill>
              <a:blip r:embed="rId3"/>
              <a:stretch>
                <a:fillRect t="-226361" b="-226361"/>
              </a:stretch>
            </a:blipFill>
            <a:ln w="38100">
              <a:noFill/>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noAutofit/>
            </a:bodyPr>
            <a:lstStyle/>
            <a:p>
              <a:pPr algn="ctr"/>
              <a:endParaRPr lang="zh-CN" altLang="en-US">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Title">
              <a:extLst>
                <a:ext uri="{FF2B5EF4-FFF2-40B4-BE49-F238E27FC236}">
                  <a16:creationId xmlns:a16="http://schemas.microsoft.com/office/drawing/2014/main" id="{101B94DB-5293-C5EF-B5FD-1A03B66F48EB}"/>
                </a:ext>
              </a:extLst>
            </p:cNvPr>
            <p:cNvSpPr>
              <a:spLocks/>
            </p:cNvSpPr>
            <p:nvPr/>
          </p:nvSpPr>
          <p:spPr>
            <a:xfrm>
              <a:off x="660400" y="1130301"/>
              <a:ext cx="10858500" cy="5662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chorCtr="0">
              <a:normAutofit/>
            </a:bodyPr>
            <a:lstStyle/>
            <a:p>
              <a:pPr>
                <a:buSzPct val="25000"/>
              </a:pPr>
              <a:r>
                <a:rPr lang="zh-CN" altLang="en-US" sz="2400" b="1" dirty="0">
                  <a:solidFill>
                    <a:schemeClr val="tx1"/>
                  </a:solidFill>
                  <a:latin typeface="Arial" panose="020B0604020202020204" pitchFamily="34" charset="0"/>
                  <a:ea typeface="微软雅黑" panose="020B0503020204020204" pitchFamily="34" charset="-122"/>
                  <a:sym typeface="Arial" panose="020B0604020202020204" pitchFamily="34" charset="0"/>
                </a:rPr>
                <a:t>“俗”与“雅”在情感表达、文化根基和美学追求上形成鲜明对比。</a:t>
              </a:r>
              <a:endParaRPr lang="en-US" dirty="0"/>
            </a:p>
          </p:txBody>
        </p:sp>
        <p:grpSp>
          <p:nvGrpSpPr>
            <p:cNvPr id="12" name="组合 11">
              <a:extLst>
                <a:ext uri="{FF2B5EF4-FFF2-40B4-BE49-F238E27FC236}">
                  <a16:creationId xmlns:a16="http://schemas.microsoft.com/office/drawing/2014/main" id="{8FF66D18-BE84-9F48-1027-1D513AF4A64F}"/>
                </a:ext>
              </a:extLst>
            </p:cNvPr>
            <p:cNvGrpSpPr/>
            <p:nvPr/>
          </p:nvGrpSpPr>
          <p:grpSpPr>
            <a:xfrm>
              <a:off x="829310" y="1949450"/>
              <a:ext cx="4999990" cy="3041650"/>
              <a:chOff x="803276" y="1130300"/>
              <a:chExt cx="5367536" cy="3041650"/>
            </a:xfrm>
          </p:grpSpPr>
          <p:sp>
            <p:nvSpPr>
              <p:cNvPr id="13" name="任意多边形: 形状 8">
                <a:extLst>
                  <a:ext uri="{FF2B5EF4-FFF2-40B4-BE49-F238E27FC236}">
                    <a16:creationId xmlns:a16="http://schemas.microsoft.com/office/drawing/2014/main" id="{CF911E1E-6A40-99CC-64BC-C254BAB76097}"/>
                  </a:ext>
                </a:extLst>
              </p:cNvPr>
              <p:cNvSpPr/>
              <p:nvPr/>
            </p:nvSpPr>
            <p:spPr>
              <a:xfrm>
                <a:off x="803276" y="1130300"/>
                <a:ext cx="347656" cy="317009"/>
              </a:xfrm>
              <a:custGeom>
                <a:avLst/>
                <a:gdLst>
                  <a:gd name="connsiteX0" fmla="*/ 549334 w 637774"/>
                  <a:gd name="connsiteY0" fmla="*/ 420953 h 624681"/>
                  <a:gd name="connsiteX1" fmla="*/ 549298 w 637774"/>
                  <a:gd name="connsiteY1" fmla="*/ 421099 h 624681"/>
                  <a:gd name="connsiteX2" fmla="*/ 549176 w 637774"/>
                  <a:gd name="connsiteY2" fmla="*/ 421096 h 624681"/>
                  <a:gd name="connsiteX3" fmla="*/ 567309 w 637774"/>
                  <a:gd name="connsiteY3" fmla="*/ 405244 h 624681"/>
                  <a:gd name="connsiteX4" fmla="*/ 564596 w 637774"/>
                  <a:gd name="connsiteY4" fmla="*/ 407057 h 624681"/>
                  <a:gd name="connsiteX5" fmla="*/ 569142 w 637774"/>
                  <a:gd name="connsiteY5" fmla="*/ 408864 h 624681"/>
                  <a:gd name="connsiteX6" fmla="*/ 570764 w 637774"/>
                  <a:gd name="connsiteY6" fmla="*/ 405591 h 624681"/>
                  <a:gd name="connsiteX7" fmla="*/ 567309 w 637774"/>
                  <a:gd name="connsiteY7" fmla="*/ 405244 h 624681"/>
                  <a:gd name="connsiteX8" fmla="*/ 574567 w 637774"/>
                  <a:gd name="connsiteY8" fmla="*/ 379614 h 624681"/>
                  <a:gd name="connsiteX9" fmla="*/ 574257 w 637774"/>
                  <a:gd name="connsiteY9" fmla="*/ 384003 h 624681"/>
                  <a:gd name="connsiteX10" fmla="*/ 578386 w 637774"/>
                  <a:gd name="connsiteY10" fmla="*/ 379969 h 624681"/>
                  <a:gd name="connsiteX11" fmla="*/ 574567 w 637774"/>
                  <a:gd name="connsiteY11" fmla="*/ 379614 h 624681"/>
                  <a:gd name="connsiteX12" fmla="*/ 563221 w 637774"/>
                  <a:gd name="connsiteY12" fmla="*/ 332041 h 624681"/>
                  <a:gd name="connsiteX13" fmla="*/ 560988 w 637774"/>
                  <a:gd name="connsiteY13" fmla="*/ 332170 h 624681"/>
                  <a:gd name="connsiteX14" fmla="*/ 562403 w 637774"/>
                  <a:gd name="connsiteY14" fmla="*/ 335696 h 624681"/>
                  <a:gd name="connsiteX15" fmla="*/ 564448 w 637774"/>
                  <a:gd name="connsiteY15" fmla="*/ 337463 h 624681"/>
                  <a:gd name="connsiteX16" fmla="*/ 563221 w 637774"/>
                  <a:gd name="connsiteY16" fmla="*/ 332041 h 624681"/>
                  <a:gd name="connsiteX17" fmla="*/ 564601 w 637774"/>
                  <a:gd name="connsiteY17" fmla="*/ 317768 h 624681"/>
                  <a:gd name="connsiteX18" fmla="*/ 558479 w 637774"/>
                  <a:gd name="connsiteY18" fmla="*/ 320243 h 624681"/>
                  <a:gd name="connsiteX19" fmla="*/ 555808 w 637774"/>
                  <a:gd name="connsiteY19" fmla="*/ 324622 h 624681"/>
                  <a:gd name="connsiteX20" fmla="*/ 564082 w 637774"/>
                  <a:gd name="connsiteY20" fmla="*/ 325205 h 624681"/>
                  <a:gd name="connsiteX21" fmla="*/ 564601 w 637774"/>
                  <a:gd name="connsiteY21" fmla="*/ 317768 h 624681"/>
                  <a:gd name="connsiteX22" fmla="*/ 563468 w 637774"/>
                  <a:gd name="connsiteY22" fmla="*/ 298935 h 624681"/>
                  <a:gd name="connsiteX23" fmla="*/ 557317 w 637774"/>
                  <a:gd name="connsiteY23" fmla="*/ 301426 h 624681"/>
                  <a:gd name="connsiteX24" fmla="*/ 557538 w 637774"/>
                  <a:gd name="connsiteY24" fmla="*/ 302084 h 624681"/>
                  <a:gd name="connsiteX25" fmla="*/ 563037 w 637774"/>
                  <a:gd name="connsiteY25" fmla="*/ 301446 h 624681"/>
                  <a:gd name="connsiteX26" fmla="*/ 563468 w 637774"/>
                  <a:gd name="connsiteY26" fmla="*/ 298935 h 624681"/>
                  <a:gd name="connsiteX27" fmla="*/ 532269 w 637774"/>
                  <a:gd name="connsiteY27" fmla="*/ 294955 h 624681"/>
                  <a:gd name="connsiteX28" fmla="*/ 537651 w 637774"/>
                  <a:gd name="connsiteY28" fmla="*/ 296506 h 624681"/>
                  <a:gd name="connsiteX29" fmla="*/ 538636 w 637774"/>
                  <a:gd name="connsiteY29" fmla="*/ 299549 h 624681"/>
                  <a:gd name="connsiteX30" fmla="*/ 540275 w 637774"/>
                  <a:gd name="connsiteY30" fmla="*/ 302614 h 624681"/>
                  <a:gd name="connsiteX31" fmla="*/ 540933 w 637774"/>
                  <a:gd name="connsiteY31" fmla="*/ 304708 h 624681"/>
                  <a:gd name="connsiteX32" fmla="*/ 545909 w 637774"/>
                  <a:gd name="connsiteY32" fmla="*/ 304124 h 624681"/>
                  <a:gd name="connsiteX33" fmla="*/ 542197 w 637774"/>
                  <a:gd name="connsiteY33" fmla="*/ 300187 h 624681"/>
                  <a:gd name="connsiteX34" fmla="*/ 540136 w 637774"/>
                  <a:gd name="connsiteY34" fmla="*/ 298711 h 624681"/>
                  <a:gd name="connsiteX35" fmla="*/ 537651 w 637774"/>
                  <a:gd name="connsiteY35" fmla="*/ 296506 h 624681"/>
                  <a:gd name="connsiteX36" fmla="*/ 540432 w 637774"/>
                  <a:gd name="connsiteY36" fmla="*/ 296486 h 624681"/>
                  <a:gd name="connsiteX37" fmla="*/ 548044 w 637774"/>
                  <a:gd name="connsiteY37" fmla="*/ 298969 h 624681"/>
                  <a:gd name="connsiteX38" fmla="*/ 547596 w 637774"/>
                  <a:gd name="connsiteY38" fmla="*/ 296580 h 624681"/>
                  <a:gd name="connsiteX39" fmla="*/ 543474 w 637774"/>
                  <a:gd name="connsiteY39" fmla="*/ 296499 h 624681"/>
                  <a:gd name="connsiteX40" fmla="*/ 537914 w 637774"/>
                  <a:gd name="connsiteY40" fmla="*/ 294981 h 624681"/>
                  <a:gd name="connsiteX41" fmla="*/ 532269 w 637774"/>
                  <a:gd name="connsiteY41" fmla="*/ 294955 h 624681"/>
                  <a:gd name="connsiteX42" fmla="*/ 531766 w 637774"/>
                  <a:gd name="connsiteY42" fmla="*/ 267297 h 624681"/>
                  <a:gd name="connsiteX43" fmla="*/ 532388 w 637774"/>
                  <a:gd name="connsiteY43" fmla="*/ 274643 h 624681"/>
                  <a:gd name="connsiteX44" fmla="*/ 534231 w 637774"/>
                  <a:gd name="connsiteY44" fmla="*/ 271031 h 624681"/>
                  <a:gd name="connsiteX45" fmla="*/ 538307 w 637774"/>
                  <a:gd name="connsiteY45" fmla="*/ 271662 h 624681"/>
                  <a:gd name="connsiteX46" fmla="*/ 531766 w 637774"/>
                  <a:gd name="connsiteY46" fmla="*/ 267297 h 624681"/>
                  <a:gd name="connsiteX47" fmla="*/ 553702 w 637774"/>
                  <a:gd name="connsiteY47" fmla="*/ 255522 h 624681"/>
                  <a:gd name="connsiteX48" fmla="*/ 547864 w 637774"/>
                  <a:gd name="connsiteY48" fmla="*/ 262004 h 624681"/>
                  <a:gd name="connsiteX49" fmla="*/ 551207 w 637774"/>
                  <a:gd name="connsiteY49" fmla="*/ 264739 h 624681"/>
                  <a:gd name="connsiteX50" fmla="*/ 552458 w 637774"/>
                  <a:gd name="connsiteY50" fmla="*/ 258511 h 624681"/>
                  <a:gd name="connsiteX51" fmla="*/ 555936 w 637774"/>
                  <a:gd name="connsiteY51" fmla="*/ 259084 h 624681"/>
                  <a:gd name="connsiteX52" fmla="*/ 554913 w 637774"/>
                  <a:gd name="connsiteY52" fmla="*/ 256982 h 624681"/>
                  <a:gd name="connsiteX53" fmla="*/ 553702 w 637774"/>
                  <a:gd name="connsiteY53" fmla="*/ 255522 h 624681"/>
                  <a:gd name="connsiteX54" fmla="*/ 513183 w 637774"/>
                  <a:gd name="connsiteY54" fmla="*/ 221892 h 624681"/>
                  <a:gd name="connsiteX55" fmla="*/ 513547 w 637774"/>
                  <a:gd name="connsiteY55" fmla="*/ 226649 h 624681"/>
                  <a:gd name="connsiteX56" fmla="*/ 515194 w 637774"/>
                  <a:gd name="connsiteY56" fmla="*/ 226914 h 624681"/>
                  <a:gd name="connsiteX57" fmla="*/ 515106 w 637774"/>
                  <a:gd name="connsiteY57" fmla="*/ 221901 h 624681"/>
                  <a:gd name="connsiteX58" fmla="*/ 513183 w 637774"/>
                  <a:gd name="connsiteY58" fmla="*/ 221892 h 624681"/>
                  <a:gd name="connsiteX59" fmla="*/ 520104 w 637774"/>
                  <a:gd name="connsiteY59" fmla="*/ 215355 h 624681"/>
                  <a:gd name="connsiteX60" fmla="*/ 519323 w 637774"/>
                  <a:gd name="connsiteY60" fmla="*/ 220444 h 624681"/>
                  <a:gd name="connsiteX61" fmla="*/ 514511 w 637774"/>
                  <a:gd name="connsiteY61" fmla="*/ 216972 h 624681"/>
                  <a:gd name="connsiteX62" fmla="*/ 516657 w 637774"/>
                  <a:gd name="connsiteY62" fmla="*/ 222706 h 624681"/>
                  <a:gd name="connsiteX63" fmla="*/ 523898 w 637774"/>
                  <a:gd name="connsiteY63" fmla="*/ 219358 h 624681"/>
                  <a:gd name="connsiteX64" fmla="*/ 520104 w 637774"/>
                  <a:gd name="connsiteY64" fmla="*/ 215355 h 624681"/>
                  <a:gd name="connsiteX65" fmla="*/ 525676 w 637774"/>
                  <a:gd name="connsiteY65" fmla="*/ 210081 h 624681"/>
                  <a:gd name="connsiteX66" fmla="*/ 524214 w 637774"/>
                  <a:gd name="connsiteY66" fmla="*/ 212291 h 624681"/>
                  <a:gd name="connsiteX67" fmla="*/ 524735 w 637774"/>
                  <a:gd name="connsiteY67" fmla="*/ 214234 h 624681"/>
                  <a:gd name="connsiteX68" fmla="*/ 526127 w 637774"/>
                  <a:gd name="connsiteY68" fmla="*/ 214224 h 624681"/>
                  <a:gd name="connsiteX69" fmla="*/ 530955 w 637774"/>
                  <a:gd name="connsiteY69" fmla="*/ 214528 h 624681"/>
                  <a:gd name="connsiteX70" fmla="*/ 530954 w 637774"/>
                  <a:gd name="connsiteY70" fmla="*/ 214533 h 624681"/>
                  <a:gd name="connsiteX71" fmla="*/ 531008 w 637774"/>
                  <a:gd name="connsiteY71" fmla="*/ 214606 h 624681"/>
                  <a:gd name="connsiteX72" fmla="*/ 529579 w 637774"/>
                  <a:gd name="connsiteY72" fmla="*/ 216129 h 624681"/>
                  <a:gd name="connsiteX73" fmla="*/ 535262 w 637774"/>
                  <a:gd name="connsiteY73" fmla="*/ 220402 h 624681"/>
                  <a:gd name="connsiteX74" fmla="*/ 531008 w 637774"/>
                  <a:gd name="connsiteY74" fmla="*/ 214606 h 624681"/>
                  <a:gd name="connsiteX75" fmla="*/ 531075 w 637774"/>
                  <a:gd name="connsiteY75" fmla="*/ 214535 h 624681"/>
                  <a:gd name="connsiteX76" fmla="*/ 530955 w 637774"/>
                  <a:gd name="connsiteY76" fmla="*/ 214528 h 624681"/>
                  <a:gd name="connsiteX77" fmla="*/ 531183 w 637774"/>
                  <a:gd name="connsiteY77" fmla="*/ 212830 h 624681"/>
                  <a:gd name="connsiteX78" fmla="*/ 525676 w 637774"/>
                  <a:gd name="connsiteY78" fmla="*/ 210081 h 624681"/>
                  <a:gd name="connsiteX79" fmla="*/ 535413 w 637774"/>
                  <a:gd name="connsiteY79" fmla="*/ 206016 h 624681"/>
                  <a:gd name="connsiteX80" fmla="*/ 531769 w 637774"/>
                  <a:gd name="connsiteY80" fmla="*/ 206748 h 624681"/>
                  <a:gd name="connsiteX81" fmla="*/ 532617 w 637774"/>
                  <a:gd name="connsiteY81" fmla="*/ 210637 h 624681"/>
                  <a:gd name="connsiteX82" fmla="*/ 533917 w 637774"/>
                  <a:gd name="connsiteY82" fmla="*/ 210923 h 624681"/>
                  <a:gd name="connsiteX83" fmla="*/ 536252 w 637774"/>
                  <a:gd name="connsiteY83" fmla="*/ 206519 h 624681"/>
                  <a:gd name="connsiteX84" fmla="*/ 535413 w 637774"/>
                  <a:gd name="connsiteY84" fmla="*/ 206016 h 624681"/>
                  <a:gd name="connsiteX85" fmla="*/ 492598 w 637774"/>
                  <a:gd name="connsiteY85" fmla="*/ 202910 h 624681"/>
                  <a:gd name="connsiteX86" fmla="*/ 488943 w 637774"/>
                  <a:gd name="connsiteY86" fmla="*/ 204685 h 624681"/>
                  <a:gd name="connsiteX87" fmla="*/ 491798 w 637774"/>
                  <a:gd name="connsiteY87" fmla="*/ 210406 h 624681"/>
                  <a:gd name="connsiteX88" fmla="*/ 492476 w 637774"/>
                  <a:gd name="connsiteY88" fmla="*/ 210093 h 624681"/>
                  <a:gd name="connsiteX89" fmla="*/ 492598 w 637774"/>
                  <a:gd name="connsiteY89" fmla="*/ 202910 h 624681"/>
                  <a:gd name="connsiteX90" fmla="*/ 500944 w 637774"/>
                  <a:gd name="connsiteY90" fmla="*/ 199855 h 624681"/>
                  <a:gd name="connsiteX91" fmla="*/ 499406 w 637774"/>
                  <a:gd name="connsiteY91" fmla="*/ 201195 h 624681"/>
                  <a:gd name="connsiteX92" fmla="*/ 501880 w 637774"/>
                  <a:gd name="connsiteY92" fmla="*/ 208755 h 624681"/>
                  <a:gd name="connsiteX93" fmla="*/ 508547 w 637774"/>
                  <a:gd name="connsiteY93" fmla="*/ 199947 h 624681"/>
                  <a:gd name="connsiteX94" fmla="*/ 500944 w 637774"/>
                  <a:gd name="connsiteY94" fmla="*/ 199855 h 624681"/>
                  <a:gd name="connsiteX95" fmla="*/ 521439 w 637774"/>
                  <a:gd name="connsiteY95" fmla="*/ 194387 h 624681"/>
                  <a:gd name="connsiteX96" fmla="*/ 518321 w 637774"/>
                  <a:gd name="connsiteY96" fmla="*/ 195940 h 624681"/>
                  <a:gd name="connsiteX97" fmla="*/ 518049 w 637774"/>
                  <a:gd name="connsiteY97" fmla="*/ 196952 h 624681"/>
                  <a:gd name="connsiteX98" fmla="*/ 520797 w 637774"/>
                  <a:gd name="connsiteY98" fmla="*/ 198069 h 624681"/>
                  <a:gd name="connsiteX99" fmla="*/ 522774 w 637774"/>
                  <a:gd name="connsiteY99" fmla="*/ 196288 h 624681"/>
                  <a:gd name="connsiteX100" fmla="*/ 521439 w 637774"/>
                  <a:gd name="connsiteY100" fmla="*/ 194387 h 624681"/>
                  <a:gd name="connsiteX101" fmla="*/ 320525 w 637774"/>
                  <a:gd name="connsiteY101" fmla="*/ 178 h 624681"/>
                  <a:gd name="connsiteX102" fmla="*/ 332693 w 637774"/>
                  <a:gd name="connsiteY102" fmla="*/ 2105 h 624681"/>
                  <a:gd name="connsiteX103" fmla="*/ 340013 w 637774"/>
                  <a:gd name="connsiteY103" fmla="*/ 1381 h 624681"/>
                  <a:gd name="connsiteX104" fmla="*/ 341860 w 637774"/>
                  <a:gd name="connsiteY104" fmla="*/ 1399 h 624681"/>
                  <a:gd name="connsiteX105" fmla="*/ 353745 w 637774"/>
                  <a:gd name="connsiteY105" fmla="*/ 2947 h 624681"/>
                  <a:gd name="connsiteX106" fmla="*/ 366651 w 637774"/>
                  <a:gd name="connsiteY106" fmla="*/ 3844 h 624681"/>
                  <a:gd name="connsiteX107" fmla="*/ 374085 w 637774"/>
                  <a:gd name="connsiteY107" fmla="*/ 4485 h 624681"/>
                  <a:gd name="connsiteX108" fmla="*/ 375694 w 637774"/>
                  <a:gd name="connsiteY108" fmla="*/ 5254 h 624681"/>
                  <a:gd name="connsiteX109" fmla="*/ 385487 w 637774"/>
                  <a:gd name="connsiteY109" fmla="*/ 7340 h 624681"/>
                  <a:gd name="connsiteX110" fmla="*/ 393240 w 637774"/>
                  <a:gd name="connsiteY110" fmla="*/ 8853 h 624681"/>
                  <a:gd name="connsiteX111" fmla="*/ 396441 w 637774"/>
                  <a:gd name="connsiteY111" fmla="*/ 10242 h 624681"/>
                  <a:gd name="connsiteX112" fmla="*/ 404952 w 637774"/>
                  <a:gd name="connsiteY112" fmla="*/ 11631 h 624681"/>
                  <a:gd name="connsiteX113" fmla="*/ 417551 w 637774"/>
                  <a:gd name="connsiteY113" fmla="*/ 15797 h 624681"/>
                  <a:gd name="connsiteX114" fmla="*/ 421973 w 637774"/>
                  <a:gd name="connsiteY114" fmla="*/ 17284 h 624681"/>
                  <a:gd name="connsiteX115" fmla="*/ 434298 w 637774"/>
                  <a:gd name="connsiteY115" fmla="*/ 22583 h 624681"/>
                  <a:gd name="connsiteX116" fmla="*/ 438333 w 637774"/>
                  <a:gd name="connsiteY116" fmla="*/ 24276 h 624681"/>
                  <a:gd name="connsiteX117" fmla="*/ 450317 w 637774"/>
                  <a:gd name="connsiteY117" fmla="*/ 27917 h 624681"/>
                  <a:gd name="connsiteX118" fmla="*/ 456803 w 637774"/>
                  <a:gd name="connsiteY118" fmla="*/ 32636 h 624681"/>
                  <a:gd name="connsiteX119" fmla="*/ 458618 w 637774"/>
                  <a:gd name="connsiteY119" fmla="*/ 33352 h 624681"/>
                  <a:gd name="connsiteX120" fmla="*/ 464131 w 637774"/>
                  <a:gd name="connsiteY120" fmla="*/ 34860 h 624681"/>
                  <a:gd name="connsiteX121" fmla="*/ 465322 w 637774"/>
                  <a:gd name="connsiteY121" fmla="*/ 37412 h 624681"/>
                  <a:gd name="connsiteX122" fmla="*/ 468079 w 637774"/>
                  <a:gd name="connsiteY122" fmla="*/ 37167 h 624681"/>
                  <a:gd name="connsiteX123" fmla="*/ 467756 w 637774"/>
                  <a:gd name="connsiteY123" fmla="*/ 37973 h 624681"/>
                  <a:gd name="connsiteX124" fmla="*/ 470751 w 637774"/>
                  <a:gd name="connsiteY124" fmla="*/ 39412 h 624681"/>
                  <a:gd name="connsiteX125" fmla="*/ 474214 w 637774"/>
                  <a:gd name="connsiteY125" fmla="*/ 42149 h 624681"/>
                  <a:gd name="connsiteX126" fmla="*/ 475860 w 637774"/>
                  <a:gd name="connsiteY126" fmla="*/ 43413 h 624681"/>
                  <a:gd name="connsiteX127" fmla="*/ 487512 w 637774"/>
                  <a:gd name="connsiteY127" fmla="*/ 48783 h 624681"/>
                  <a:gd name="connsiteX128" fmla="*/ 489750 w 637774"/>
                  <a:gd name="connsiteY128" fmla="*/ 51224 h 624681"/>
                  <a:gd name="connsiteX129" fmla="*/ 502619 w 637774"/>
                  <a:gd name="connsiteY129" fmla="*/ 61126 h 624681"/>
                  <a:gd name="connsiteX130" fmla="*/ 506526 w 637774"/>
                  <a:gd name="connsiteY130" fmla="*/ 65056 h 624681"/>
                  <a:gd name="connsiteX131" fmla="*/ 506636 w 637774"/>
                  <a:gd name="connsiteY131" fmla="*/ 68538 h 624681"/>
                  <a:gd name="connsiteX132" fmla="*/ 516029 w 637774"/>
                  <a:gd name="connsiteY132" fmla="*/ 71998 h 624681"/>
                  <a:gd name="connsiteX133" fmla="*/ 520100 w 637774"/>
                  <a:gd name="connsiteY133" fmla="*/ 76183 h 624681"/>
                  <a:gd name="connsiteX134" fmla="*/ 520426 w 637774"/>
                  <a:gd name="connsiteY134" fmla="*/ 78568 h 624681"/>
                  <a:gd name="connsiteX135" fmla="*/ 528062 w 637774"/>
                  <a:gd name="connsiteY135" fmla="*/ 84588 h 624681"/>
                  <a:gd name="connsiteX136" fmla="*/ 533436 w 637774"/>
                  <a:gd name="connsiteY136" fmla="*/ 86065 h 624681"/>
                  <a:gd name="connsiteX137" fmla="*/ 537521 w 637774"/>
                  <a:gd name="connsiteY137" fmla="*/ 89962 h 624681"/>
                  <a:gd name="connsiteX138" fmla="*/ 542004 w 637774"/>
                  <a:gd name="connsiteY138" fmla="*/ 95919 h 624681"/>
                  <a:gd name="connsiteX139" fmla="*/ 552047 w 637774"/>
                  <a:gd name="connsiteY139" fmla="*/ 106268 h 624681"/>
                  <a:gd name="connsiteX140" fmla="*/ 553775 w 637774"/>
                  <a:gd name="connsiteY140" fmla="*/ 113785 h 624681"/>
                  <a:gd name="connsiteX141" fmla="*/ 555389 w 637774"/>
                  <a:gd name="connsiteY141" fmla="*/ 115188 h 624681"/>
                  <a:gd name="connsiteX142" fmla="*/ 566250 w 637774"/>
                  <a:gd name="connsiteY142" fmla="*/ 123818 h 624681"/>
                  <a:gd name="connsiteX143" fmla="*/ 565185 w 637774"/>
                  <a:gd name="connsiteY143" fmla="*/ 126214 h 624681"/>
                  <a:gd name="connsiteX144" fmla="*/ 564761 w 637774"/>
                  <a:gd name="connsiteY144" fmla="*/ 129798 h 624681"/>
                  <a:gd name="connsiteX145" fmla="*/ 567536 w 637774"/>
                  <a:gd name="connsiteY145" fmla="*/ 129143 h 624681"/>
                  <a:gd name="connsiteX146" fmla="*/ 573065 w 637774"/>
                  <a:gd name="connsiteY146" fmla="*/ 129803 h 624681"/>
                  <a:gd name="connsiteX147" fmla="*/ 575440 w 637774"/>
                  <a:gd name="connsiteY147" fmla="*/ 141018 h 624681"/>
                  <a:gd name="connsiteX148" fmla="*/ 578920 w 637774"/>
                  <a:gd name="connsiteY148" fmla="*/ 139594 h 624681"/>
                  <a:gd name="connsiteX149" fmla="*/ 582621 w 637774"/>
                  <a:gd name="connsiteY149" fmla="*/ 144014 h 624681"/>
                  <a:gd name="connsiteX150" fmla="*/ 579043 w 637774"/>
                  <a:gd name="connsiteY150" fmla="*/ 148535 h 624681"/>
                  <a:gd name="connsiteX151" fmla="*/ 581293 w 637774"/>
                  <a:gd name="connsiteY151" fmla="*/ 148495 h 624681"/>
                  <a:gd name="connsiteX152" fmla="*/ 586632 w 637774"/>
                  <a:gd name="connsiteY152" fmla="*/ 154106 h 624681"/>
                  <a:gd name="connsiteX153" fmla="*/ 588943 w 637774"/>
                  <a:gd name="connsiteY153" fmla="*/ 158536 h 624681"/>
                  <a:gd name="connsiteX154" fmla="*/ 590018 w 637774"/>
                  <a:gd name="connsiteY154" fmla="*/ 165593 h 624681"/>
                  <a:gd name="connsiteX155" fmla="*/ 593109 w 637774"/>
                  <a:gd name="connsiteY155" fmla="*/ 165933 h 624681"/>
                  <a:gd name="connsiteX156" fmla="*/ 592566 w 637774"/>
                  <a:gd name="connsiteY156" fmla="*/ 169832 h 624681"/>
                  <a:gd name="connsiteX157" fmla="*/ 591485 w 637774"/>
                  <a:gd name="connsiteY157" fmla="*/ 172638 h 624681"/>
                  <a:gd name="connsiteX158" fmla="*/ 593510 w 637774"/>
                  <a:gd name="connsiteY158" fmla="*/ 174059 h 624681"/>
                  <a:gd name="connsiteX159" fmla="*/ 597577 w 637774"/>
                  <a:gd name="connsiteY159" fmla="*/ 174615 h 624681"/>
                  <a:gd name="connsiteX160" fmla="*/ 598772 w 637774"/>
                  <a:gd name="connsiteY160" fmla="*/ 175487 h 624681"/>
                  <a:gd name="connsiteX161" fmla="*/ 597693 w 637774"/>
                  <a:gd name="connsiteY161" fmla="*/ 176735 h 624681"/>
                  <a:gd name="connsiteX162" fmla="*/ 597013 w 637774"/>
                  <a:gd name="connsiteY162" fmla="*/ 180044 h 624681"/>
                  <a:gd name="connsiteX163" fmla="*/ 599293 w 637774"/>
                  <a:gd name="connsiteY163" fmla="*/ 187488 h 624681"/>
                  <a:gd name="connsiteX164" fmla="*/ 601356 w 637774"/>
                  <a:gd name="connsiteY164" fmla="*/ 186969 h 624681"/>
                  <a:gd name="connsiteX165" fmla="*/ 603508 w 637774"/>
                  <a:gd name="connsiteY165" fmla="*/ 187589 h 624681"/>
                  <a:gd name="connsiteX166" fmla="*/ 602299 w 637774"/>
                  <a:gd name="connsiteY166" fmla="*/ 189320 h 624681"/>
                  <a:gd name="connsiteX167" fmla="*/ 601028 w 637774"/>
                  <a:gd name="connsiteY167" fmla="*/ 191329 h 624681"/>
                  <a:gd name="connsiteX168" fmla="*/ 602143 w 637774"/>
                  <a:gd name="connsiteY168" fmla="*/ 193450 h 624681"/>
                  <a:gd name="connsiteX169" fmla="*/ 602212 w 637774"/>
                  <a:gd name="connsiteY169" fmla="*/ 199433 h 624681"/>
                  <a:gd name="connsiteX170" fmla="*/ 600912 w 637774"/>
                  <a:gd name="connsiteY170" fmla="*/ 201460 h 624681"/>
                  <a:gd name="connsiteX171" fmla="*/ 603366 w 637774"/>
                  <a:gd name="connsiteY171" fmla="*/ 201490 h 624681"/>
                  <a:gd name="connsiteX172" fmla="*/ 606581 w 637774"/>
                  <a:gd name="connsiteY172" fmla="*/ 201273 h 624681"/>
                  <a:gd name="connsiteX173" fmla="*/ 604435 w 637774"/>
                  <a:gd name="connsiteY173" fmla="*/ 206474 h 624681"/>
                  <a:gd name="connsiteX174" fmla="*/ 609105 w 637774"/>
                  <a:gd name="connsiteY174" fmla="*/ 211475 h 624681"/>
                  <a:gd name="connsiteX175" fmla="*/ 607407 w 637774"/>
                  <a:gd name="connsiteY175" fmla="*/ 217189 h 624681"/>
                  <a:gd name="connsiteX176" fmla="*/ 609662 w 637774"/>
                  <a:gd name="connsiteY176" fmla="*/ 219221 h 624681"/>
                  <a:gd name="connsiteX177" fmla="*/ 616600 w 637774"/>
                  <a:gd name="connsiteY177" fmla="*/ 227083 h 624681"/>
                  <a:gd name="connsiteX178" fmla="*/ 615468 w 637774"/>
                  <a:gd name="connsiteY178" fmla="*/ 230560 h 624681"/>
                  <a:gd name="connsiteX179" fmla="*/ 616872 w 637774"/>
                  <a:gd name="connsiteY179" fmla="*/ 242195 h 624681"/>
                  <a:gd name="connsiteX180" fmla="*/ 618457 w 637774"/>
                  <a:gd name="connsiteY180" fmla="*/ 245614 h 624681"/>
                  <a:gd name="connsiteX181" fmla="*/ 621133 w 637774"/>
                  <a:gd name="connsiteY181" fmla="*/ 245181 h 624681"/>
                  <a:gd name="connsiteX182" fmla="*/ 623728 w 637774"/>
                  <a:gd name="connsiteY182" fmla="*/ 255178 h 624681"/>
                  <a:gd name="connsiteX183" fmla="*/ 627354 w 637774"/>
                  <a:gd name="connsiteY183" fmla="*/ 254419 h 624681"/>
                  <a:gd name="connsiteX184" fmla="*/ 629548 w 637774"/>
                  <a:gd name="connsiteY184" fmla="*/ 261479 h 624681"/>
                  <a:gd name="connsiteX185" fmla="*/ 632412 w 637774"/>
                  <a:gd name="connsiteY185" fmla="*/ 265837 h 624681"/>
                  <a:gd name="connsiteX186" fmla="*/ 629482 w 637774"/>
                  <a:gd name="connsiteY186" fmla="*/ 271060 h 624681"/>
                  <a:gd name="connsiteX187" fmla="*/ 628827 w 637774"/>
                  <a:gd name="connsiteY187" fmla="*/ 271598 h 624681"/>
                  <a:gd name="connsiteX188" fmla="*/ 629834 w 637774"/>
                  <a:gd name="connsiteY188" fmla="*/ 276424 h 624681"/>
                  <a:gd name="connsiteX189" fmla="*/ 631358 w 637774"/>
                  <a:gd name="connsiteY189" fmla="*/ 283872 h 624681"/>
                  <a:gd name="connsiteX190" fmla="*/ 632906 w 637774"/>
                  <a:gd name="connsiteY190" fmla="*/ 285796 h 624681"/>
                  <a:gd name="connsiteX191" fmla="*/ 635604 w 637774"/>
                  <a:gd name="connsiteY191" fmla="*/ 288583 h 624681"/>
                  <a:gd name="connsiteX192" fmla="*/ 636783 w 637774"/>
                  <a:gd name="connsiteY192" fmla="*/ 287991 h 624681"/>
                  <a:gd name="connsiteX193" fmla="*/ 635275 w 637774"/>
                  <a:gd name="connsiteY193" fmla="*/ 301127 h 624681"/>
                  <a:gd name="connsiteX194" fmla="*/ 635408 w 637774"/>
                  <a:gd name="connsiteY194" fmla="*/ 311458 h 624681"/>
                  <a:gd name="connsiteX195" fmla="*/ 637774 w 637774"/>
                  <a:gd name="connsiteY195" fmla="*/ 313540 h 624681"/>
                  <a:gd name="connsiteX196" fmla="*/ 631502 w 637774"/>
                  <a:gd name="connsiteY196" fmla="*/ 325967 h 624681"/>
                  <a:gd name="connsiteX197" fmla="*/ 635093 w 637774"/>
                  <a:gd name="connsiteY197" fmla="*/ 333212 h 624681"/>
                  <a:gd name="connsiteX198" fmla="*/ 630284 w 637774"/>
                  <a:gd name="connsiteY198" fmla="*/ 339558 h 624681"/>
                  <a:gd name="connsiteX199" fmla="*/ 627189 w 637774"/>
                  <a:gd name="connsiteY199" fmla="*/ 338022 h 624681"/>
                  <a:gd name="connsiteX200" fmla="*/ 628069 w 637774"/>
                  <a:gd name="connsiteY200" fmla="*/ 352147 h 624681"/>
                  <a:gd name="connsiteX201" fmla="*/ 626513 w 637774"/>
                  <a:gd name="connsiteY201" fmla="*/ 357772 h 624681"/>
                  <a:gd name="connsiteX202" fmla="*/ 621233 w 637774"/>
                  <a:gd name="connsiteY202" fmla="*/ 364816 h 624681"/>
                  <a:gd name="connsiteX203" fmla="*/ 619507 w 637774"/>
                  <a:gd name="connsiteY203" fmla="*/ 370988 h 624681"/>
                  <a:gd name="connsiteX204" fmla="*/ 614629 w 637774"/>
                  <a:gd name="connsiteY204" fmla="*/ 371349 h 624681"/>
                  <a:gd name="connsiteX205" fmla="*/ 614625 w 637774"/>
                  <a:gd name="connsiteY205" fmla="*/ 372468 h 624681"/>
                  <a:gd name="connsiteX206" fmla="*/ 618285 w 637774"/>
                  <a:gd name="connsiteY206" fmla="*/ 373762 h 624681"/>
                  <a:gd name="connsiteX207" fmla="*/ 616570 w 637774"/>
                  <a:gd name="connsiteY207" fmla="*/ 382762 h 624681"/>
                  <a:gd name="connsiteX208" fmla="*/ 615277 w 637774"/>
                  <a:gd name="connsiteY208" fmla="*/ 382549 h 624681"/>
                  <a:gd name="connsiteX209" fmla="*/ 616061 w 637774"/>
                  <a:gd name="connsiteY209" fmla="*/ 375902 h 624681"/>
                  <a:gd name="connsiteX210" fmla="*/ 611836 w 637774"/>
                  <a:gd name="connsiteY210" fmla="*/ 380037 h 624681"/>
                  <a:gd name="connsiteX211" fmla="*/ 604952 w 637774"/>
                  <a:gd name="connsiteY211" fmla="*/ 382319 h 624681"/>
                  <a:gd name="connsiteX212" fmla="*/ 603626 w 637774"/>
                  <a:gd name="connsiteY212" fmla="*/ 380930 h 624681"/>
                  <a:gd name="connsiteX213" fmla="*/ 599582 w 637774"/>
                  <a:gd name="connsiteY213" fmla="*/ 381598 h 624681"/>
                  <a:gd name="connsiteX214" fmla="*/ 603170 w 637774"/>
                  <a:gd name="connsiteY214" fmla="*/ 379904 h 624681"/>
                  <a:gd name="connsiteX215" fmla="*/ 600325 w 637774"/>
                  <a:gd name="connsiteY215" fmla="*/ 376573 h 624681"/>
                  <a:gd name="connsiteX216" fmla="*/ 604443 w 637774"/>
                  <a:gd name="connsiteY216" fmla="*/ 376896 h 624681"/>
                  <a:gd name="connsiteX217" fmla="*/ 603079 w 637774"/>
                  <a:gd name="connsiteY217" fmla="*/ 376450 h 624681"/>
                  <a:gd name="connsiteX218" fmla="*/ 604159 w 637774"/>
                  <a:gd name="connsiteY218" fmla="*/ 370891 h 624681"/>
                  <a:gd name="connsiteX219" fmla="*/ 605944 w 637774"/>
                  <a:gd name="connsiteY219" fmla="*/ 370749 h 624681"/>
                  <a:gd name="connsiteX220" fmla="*/ 602421 w 637774"/>
                  <a:gd name="connsiteY220" fmla="*/ 369606 h 624681"/>
                  <a:gd name="connsiteX221" fmla="*/ 602435 w 637774"/>
                  <a:gd name="connsiteY221" fmla="*/ 368880 h 624681"/>
                  <a:gd name="connsiteX222" fmla="*/ 604850 w 637774"/>
                  <a:gd name="connsiteY222" fmla="*/ 368973 h 624681"/>
                  <a:gd name="connsiteX223" fmla="*/ 607794 w 637774"/>
                  <a:gd name="connsiteY223" fmla="*/ 368770 h 624681"/>
                  <a:gd name="connsiteX224" fmla="*/ 607678 w 637774"/>
                  <a:gd name="connsiteY224" fmla="*/ 367965 h 624681"/>
                  <a:gd name="connsiteX225" fmla="*/ 604371 w 637774"/>
                  <a:gd name="connsiteY225" fmla="*/ 366724 h 624681"/>
                  <a:gd name="connsiteX226" fmla="*/ 604654 w 637774"/>
                  <a:gd name="connsiteY226" fmla="*/ 363231 h 624681"/>
                  <a:gd name="connsiteX227" fmla="*/ 604085 w 637774"/>
                  <a:gd name="connsiteY227" fmla="*/ 358964 h 624681"/>
                  <a:gd name="connsiteX228" fmla="*/ 601973 w 637774"/>
                  <a:gd name="connsiteY228" fmla="*/ 359595 h 624681"/>
                  <a:gd name="connsiteX229" fmla="*/ 600313 w 637774"/>
                  <a:gd name="connsiteY229" fmla="*/ 368119 h 624681"/>
                  <a:gd name="connsiteX230" fmla="*/ 599038 w 637774"/>
                  <a:gd name="connsiteY230" fmla="*/ 370810 h 624681"/>
                  <a:gd name="connsiteX231" fmla="*/ 597522 w 637774"/>
                  <a:gd name="connsiteY231" fmla="*/ 377246 h 624681"/>
                  <a:gd name="connsiteX232" fmla="*/ 595151 w 637774"/>
                  <a:gd name="connsiteY232" fmla="*/ 374409 h 624681"/>
                  <a:gd name="connsiteX233" fmla="*/ 594879 w 637774"/>
                  <a:gd name="connsiteY233" fmla="*/ 376858 h 624681"/>
                  <a:gd name="connsiteX234" fmla="*/ 594010 w 637774"/>
                  <a:gd name="connsiteY234" fmla="*/ 376934 h 624681"/>
                  <a:gd name="connsiteX235" fmla="*/ 593942 w 637774"/>
                  <a:gd name="connsiteY235" fmla="*/ 371829 h 624681"/>
                  <a:gd name="connsiteX236" fmla="*/ 593157 w 637774"/>
                  <a:gd name="connsiteY236" fmla="*/ 377599 h 624681"/>
                  <a:gd name="connsiteX237" fmla="*/ 597578 w 637774"/>
                  <a:gd name="connsiteY237" fmla="*/ 378208 h 624681"/>
                  <a:gd name="connsiteX238" fmla="*/ 596760 w 637774"/>
                  <a:gd name="connsiteY238" fmla="*/ 386114 h 624681"/>
                  <a:gd name="connsiteX239" fmla="*/ 594195 w 637774"/>
                  <a:gd name="connsiteY239" fmla="*/ 392661 h 624681"/>
                  <a:gd name="connsiteX240" fmla="*/ 593051 w 637774"/>
                  <a:gd name="connsiteY240" fmla="*/ 397743 h 624681"/>
                  <a:gd name="connsiteX241" fmla="*/ 588179 w 637774"/>
                  <a:gd name="connsiteY241" fmla="*/ 401613 h 624681"/>
                  <a:gd name="connsiteX242" fmla="*/ 584446 w 637774"/>
                  <a:gd name="connsiteY242" fmla="*/ 401203 h 624681"/>
                  <a:gd name="connsiteX243" fmla="*/ 585685 w 637774"/>
                  <a:gd name="connsiteY243" fmla="*/ 409393 h 624681"/>
                  <a:gd name="connsiteX244" fmla="*/ 589307 w 637774"/>
                  <a:gd name="connsiteY244" fmla="*/ 408315 h 624681"/>
                  <a:gd name="connsiteX245" fmla="*/ 587117 w 637774"/>
                  <a:gd name="connsiteY245" fmla="*/ 414824 h 624681"/>
                  <a:gd name="connsiteX246" fmla="*/ 582879 w 637774"/>
                  <a:gd name="connsiteY246" fmla="*/ 414498 h 624681"/>
                  <a:gd name="connsiteX247" fmla="*/ 582671 w 637774"/>
                  <a:gd name="connsiteY247" fmla="*/ 415548 h 624681"/>
                  <a:gd name="connsiteX248" fmla="*/ 585753 w 637774"/>
                  <a:gd name="connsiteY248" fmla="*/ 416812 h 624681"/>
                  <a:gd name="connsiteX249" fmla="*/ 584628 w 637774"/>
                  <a:gd name="connsiteY249" fmla="*/ 418049 h 624681"/>
                  <a:gd name="connsiteX250" fmla="*/ 580658 w 637774"/>
                  <a:gd name="connsiteY250" fmla="*/ 421583 h 624681"/>
                  <a:gd name="connsiteX251" fmla="*/ 578588 w 637774"/>
                  <a:gd name="connsiteY251" fmla="*/ 426777 h 624681"/>
                  <a:gd name="connsiteX252" fmla="*/ 575323 w 637774"/>
                  <a:gd name="connsiteY252" fmla="*/ 433852 h 624681"/>
                  <a:gd name="connsiteX253" fmla="*/ 572027 w 637774"/>
                  <a:gd name="connsiteY253" fmla="*/ 442502 h 624681"/>
                  <a:gd name="connsiteX254" fmla="*/ 571135 w 637774"/>
                  <a:gd name="connsiteY254" fmla="*/ 442353 h 624681"/>
                  <a:gd name="connsiteX255" fmla="*/ 570550 w 637774"/>
                  <a:gd name="connsiteY255" fmla="*/ 439814 h 624681"/>
                  <a:gd name="connsiteX256" fmla="*/ 569569 w 637774"/>
                  <a:gd name="connsiteY256" fmla="*/ 439841 h 624681"/>
                  <a:gd name="connsiteX257" fmla="*/ 569536 w 637774"/>
                  <a:gd name="connsiteY257" fmla="*/ 444413 h 624681"/>
                  <a:gd name="connsiteX258" fmla="*/ 566586 w 637774"/>
                  <a:gd name="connsiteY258" fmla="*/ 450168 h 624681"/>
                  <a:gd name="connsiteX259" fmla="*/ 563442 w 637774"/>
                  <a:gd name="connsiteY259" fmla="*/ 455929 h 624681"/>
                  <a:gd name="connsiteX260" fmla="*/ 557723 w 637774"/>
                  <a:gd name="connsiteY260" fmla="*/ 461537 h 624681"/>
                  <a:gd name="connsiteX261" fmla="*/ 557192 w 637774"/>
                  <a:gd name="connsiteY261" fmla="*/ 461956 h 624681"/>
                  <a:gd name="connsiteX262" fmla="*/ 558050 w 637774"/>
                  <a:gd name="connsiteY262" fmla="*/ 456299 h 624681"/>
                  <a:gd name="connsiteX263" fmla="*/ 562115 w 637774"/>
                  <a:gd name="connsiteY263" fmla="*/ 447915 h 624681"/>
                  <a:gd name="connsiteX264" fmla="*/ 564563 w 637774"/>
                  <a:gd name="connsiteY264" fmla="*/ 444436 h 624681"/>
                  <a:gd name="connsiteX265" fmla="*/ 567189 w 637774"/>
                  <a:gd name="connsiteY265" fmla="*/ 435176 h 624681"/>
                  <a:gd name="connsiteX266" fmla="*/ 565127 w 637774"/>
                  <a:gd name="connsiteY266" fmla="*/ 437570 h 624681"/>
                  <a:gd name="connsiteX267" fmla="*/ 567315 w 637774"/>
                  <a:gd name="connsiteY267" fmla="*/ 429187 h 624681"/>
                  <a:gd name="connsiteX268" fmla="*/ 568173 w 637774"/>
                  <a:gd name="connsiteY268" fmla="*/ 428281 h 624681"/>
                  <a:gd name="connsiteX269" fmla="*/ 571615 w 637774"/>
                  <a:gd name="connsiteY269" fmla="*/ 417421 h 624681"/>
                  <a:gd name="connsiteX270" fmla="*/ 573962 w 637774"/>
                  <a:gd name="connsiteY270" fmla="*/ 418596 h 624681"/>
                  <a:gd name="connsiteX271" fmla="*/ 574308 w 637774"/>
                  <a:gd name="connsiteY271" fmla="*/ 418015 h 624681"/>
                  <a:gd name="connsiteX272" fmla="*/ 568080 w 637774"/>
                  <a:gd name="connsiteY272" fmla="*/ 413013 h 624681"/>
                  <a:gd name="connsiteX273" fmla="*/ 568046 w 637774"/>
                  <a:gd name="connsiteY273" fmla="*/ 410521 h 624681"/>
                  <a:gd name="connsiteX274" fmla="*/ 567263 w 637774"/>
                  <a:gd name="connsiteY274" fmla="*/ 410422 h 624681"/>
                  <a:gd name="connsiteX275" fmla="*/ 561223 w 637774"/>
                  <a:gd name="connsiteY275" fmla="*/ 426334 h 624681"/>
                  <a:gd name="connsiteX276" fmla="*/ 563236 w 637774"/>
                  <a:gd name="connsiteY276" fmla="*/ 426924 h 624681"/>
                  <a:gd name="connsiteX277" fmla="*/ 563229 w 637774"/>
                  <a:gd name="connsiteY277" fmla="*/ 427726 h 624681"/>
                  <a:gd name="connsiteX278" fmla="*/ 560415 w 637774"/>
                  <a:gd name="connsiteY278" fmla="*/ 428007 h 624681"/>
                  <a:gd name="connsiteX279" fmla="*/ 556979 w 637774"/>
                  <a:gd name="connsiteY279" fmla="*/ 434313 h 624681"/>
                  <a:gd name="connsiteX280" fmla="*/ 551001 w 637774"/>
                  <a:gd name="connsiteY280" fmla="*/ 431265 h 624681"/>
                  <a:gd name="connsiteX281" fmla="*/ 557789 w 637774"/>
                  <a:gd name="connsiteY281" fmla="*/ 426332 h 624681"/>
                  <a:gd name="connsiteX282" fmla="*/ 559709 w 637774"/>
                  <a:gd name="connsiteY282" fmla="*/ 422152 h 624681"/>
                  <a:gd name="connsiteX283" fmla="*/ 557832 w 637774"/>
                  <a:gd name="connsiteY283" fmla="*/ 417963 h 624681"/>
                  <a:gd name="connsiteX284" fmla="*/ 553461 w 637774"/>
                  <a:gd name="connsiteY284" fmla="*/ 428617 h 624681"/>
                  <a:gd name="connsiteX285" fmla="*/ 552371 w 637774"/>
                  <a:gd name="connsiteY285" fmla="*/ 424723 h 624681"/>
                  <a:gd name="connsiteX286" fmla="*/ 550819 w 637774"/>
                  <a:gd name="connsiteY286" fmla="*/ 419607 h 624681"/>
                  <a:gd name="connsiteX287" fmla="*/ 549334 w 637774"/>
                  <a:gd name="connsiteY287" fmla="*/ 420953 h 624681"/>
                  <a:gd name="connsiteX288" fmla="*/ 550238 w 637774"/>
                  <a:gd name="connsiteY288" fmla="*/ 417385 h 624681"/>
                  <a:gd name="connsiteX289" fmla="*/ 555475 w 637774"/>
                  <a:gd name="connsiteY289" fmla="*/ 421023 h 624681"/>
                  <a:gd name="connsiteX290" fmla="*/ 553157 w 637774"/>
                  <a:gd name="connsiteY290" fmla="*/ 416518 h 624681"/>
                  <a:gd name="connsiteX291" fmla="*/ 556831 w 637774"/>
                  <a:gd name="connsiteY291" fmla="*/ 415209 h 624681"/>
                  <a:gd name="connsiteX292" fmla="*/ 553159 w 637774"/>
                  <a:gd name="connsiteY292" fmla="*/ 412858 h 624681"/>
                  <a:gd name="connsiteX293" fmla="*/ 553164 w 637774"/>
                  <a:gd name="connsiteY293" fmla="*/ 412841 h 624681"/>
                  <a:gd name="connsiteX294" fmla="*/ 553166 w 637774"/>
                  <a:gd name="connsiteY294" fmla="*/ 412826 h 624681"/>
                  <a:gd name="connsiteX295" fmla="*/ 556558 w 637774"/>
                  <a:gd name="connsiteY295" fmla="*/ 412470 h 624681"/>
                  <a:gd name="connsiteX296" fmla="*/ 561797 w 637774"/>
                  <a:gd name="connsiteY296" fmla="*/ 409124 h 624681"/>
                  <a:gd name="connsiteX297" fmla="*/ 562070 w 637774"/>
                  <a:gd name="connsiteY297" fmla="*/ 409199 h 624681"/>
                  <a:gd name="connsiteX298" fmla="*/ 561923 w 637774"/>
                  <a:gd name="connsiteY298" fmla="*/ 411558 h 624681"/>
                  <a:gd name="connsiteX299" fmla="*/ 562771 w 637774"/>
                  <a:gd name="connsiteY299" fmla="*/ 411575 h 624681"/>
                  <a:gd name="connsiteX300" fmla="*/ 562628 w 637774"/>
                  <a:gd name="connsiteY300" fmla="*/ 409351 h 624681"/>
                  <a:gd name="connsiteX301" fmla="*/ 562070 w 637774"/>
                  <a:gd name="connsiteY301" fmla="*/ 409199 h 624681"/>
                  <a:gd name="connsiteX302" fmla="*/ 562086 w 637774"/>
                  <a:gd name="connsiteY302" fmla="*/ 408939 h 624681"/>
                  <a:gd name="connsiteX303" fmla="*/ 561797 w 637774"/>
                  <a:gd name="connsiteY303" fmla="*/ 409124 h 624681"/>
                  <a:gd name="connsiteX304" fmla="*/ 557951 w 637774"/>
                  <a:gd name="connsiteY304" fmla="*/ 408073 h 624681"/>
                  <a:gd name="connsiteX305" fmla="*/ 553520 w 637774"/>
                  <a:gd name="connsiteY305" fmla="*/ 409900 h 624681"/>
                  <a:gd name="connsiteX306" fmla="*/ 553166 w 637774"/>
                  <a:gd name="connsiteY306" fmla="*/ 412826 h 624681"/>
                  <a:gd name="connsiteX307" fmla="*/ 553117 w 637774"/>
                  <a:gd name="connsiteY307" fmla="*/ 412832 h 624681"/>
                  <a:gd name="connsiteX308" fmla="*/ 553159 w 637774"/>
                  <a:gd name="connsiteY308" fmla="*/ 412858 h 624681"/>
                  <a:gd name="connsiteX309" fmla="*/ 551986 w 637774"/>
                  <a:gd name="connsiteY309" fmla="*/ 416309 h 624681"/>
                  <a:gd name="connsiteX310" fmla="*/ 551900 w 637774"/>
                  <a:gd name="connsiteY310" fmla="*/ 408740 h 624681"/>
                  <a:gd name="connsiteX311" fmla="*/ 548676 w 637774"/>
                  <a:gd name="connsiteY311" fmla="*/ 408004 h 624681"/>
                  <a:gd name="connsiteX312" fmla="*/ 550149 w 637774"/>
                  <a:gd name="connsiteY312" fmla="*/ 404748 h 624681"/>
                  <a:gd name="connsiteX313" fmla="*/ 552557 w 637774"/>
                  <a:gd name="connsiteY313" fmla="*/ 406643 h 624681"/>
                  <a:gd name="connsiteX314" fmla="*/ 557232 w 637774"/>
                  <a:gd name="connsiteY314" fmla="*/ 394278 h 624681"/>
                  <a:gd name="connsiteX315" fmla="*/ 557212 w 637774"/>
                  <a:gd name="connsiteY315" fmla="*/ 394371 h 624681"/>
                  <a:gd name="connsiteX316" fmla="*/ 558834 w 637774"/>
                  <a:gd name="connsiteY316" fmla="*/ 391538 h 624681"/>
                  <a:gd name="connsiteX317" fmla="*/ 555706 w 637774"/>
                  <a:gd name="connsiteY317" fmla="*/ 388827 h 624681"/>
                  <a:gd name="connsiteX318" fmla="*/ 561007 w 637774"/>
                  <a:gd name="connsiteY318" fmla="*/ 385441 h 624681"/>
                  <a:gd name="connsiteX319" fmla="*/ 556283 w 637774"/>
                  <a:gd name="connsiteY319" fmla="*/ 384107 h 624681"/>
                  <a:gd name="connsiteX320" fmla="*/ 557740 w 637774"/>
                  <a:gd name="connsiteY320" fmla="*/ 378827 h 624681"/>
                  <a:gd name="connsiteX321" fmla="*/ 562842 w 637774"/>
                  <a:gd name="connsiteY321" fmla="*/ 385626 h 624681"/>
                  <a:gd name="connsiteX322" fmla="*/ 564187 w 637774"/>
                  <a:gd name="connsiteY322" fmla="*/ 385046 h 624681"/>
                  <a:gd name="connsiteX323" fmla="*/ 562718 w 637774"/>
                  <a:gd name="connsiteY323" fmla="*/ 377683 h 624681"/>
                  <a:gd name="connsiteX324" fmla="*/ 558692 w 637774"/>
                  <a:gd name="connsiteY324" fmla="*/ 377381 h 624681"/>
                  <a:gd name="connsiteX325" fmla="*/ 559668 w 637774"/>
                  <a:gd name="connsiteY325" fmla="*/ 371847 h 624681"/>
                  <a:gd name="connsiteX326" fmla="*/ 561886 w 637774"/>
                  <a:gd name="connsiteY326" fmla="*/ 372946 h 624681"/>
                  <a:gd name="connsiteX327" fmla="*/ 561099 w 637774"/>
                  <a:gd name="connsiteY327" fmla="*/ 375524 h 624681"/>
                  <a:gd name="connsiteX328" fmla="*/ 562297 w 637774"/>
                  <a:gd name="connsiteY328" fmla="*/ 375837 h 624681"/>
                  <a:gd name="connsiteX329" fmla="*/ 562916 w 637774"/>
                  <a:gd name="connsiteY329" fmla="*/ 368496 h 624681"/>
                  <a:gd name="connsiteX330" fmla="*/ 561900 w 637774"/>
                  <a:gd name="connsiteY330" fmla="*/ 370343 h 624681"/>
                  <a:gd name="connsiteX331" fmla="*/ 560791 w 637774"/>
                  <a:gd name="connsiteY331" fmla="*/ 370293 h 624681"/>
                  <a:gd name="connsiteX332" fmla="*/ 560596 w 637774"/>
                  <a:gd name="connsiteY332" fmla="*/ 364989 h 624681"/>
                  <a:gd name="connsiteX333" fmla="*/ 561475 w 637774"/>
                  <a:gd name="connsiteY333" fmla="*/ 364866 h 624681"/>
                  <a:gd name="connsiteX334" fmla="*/ 562995 w 637774"/>
                  <a:gd name="connsiteY334" fmla="*/ 366370 h 624681"/>
                  <a:gd name="connsiteX335" fmla="*/ 565608 w 637774"/>
                  <a:gd name="connsiteY335" fmla="*/ 361149 h 624681"/>
                  <a:gd name="connsiteX336" fmla="*/ 561140 w 637774"/>
                  <a:gd name="connsiteY336" fmla="*/ 357962 h 624681"/>
                  <a:gd name="connsiteX337" fmla="*/ 561155 w 637774"/>
                  <a:gd name="connsiteY337" fmla="*/ 357927 h 624681"/>
                  <a:gd name="connsiteX338" fmla="*/ 561149 w 637774"/>
                  <a:gd name="connsiteY338" fmla="*/ 357917 h 624681"/>
                  <a:gd name="connsiteX339" fmla="*/ 564449 w 637774"/>
                  <a:gd name="connsiteY339" fmla="*/ 358337 h 624681"/>
                  <a:gd name="connsiteX340" fmla="*/ 562396 w 637774"/>
                  <a:gd name="connsiteY340" fmla="*/ 354620 h 624681"/>
                  <a:gd name="connsiteX341" fmla="*/ 563251 w 637774"/>
                  <a:gd name="connsiteY341" fmla="*/ 346211 h 624681"/>
                  <a:gd name="connsiteX342" fmla="*/ 561514 w 637774"/>
                  <a:gd name="connsiteY342" fmla="*/ 346242 h 624681"/>
                  <a:gd name="connsiteX343" fmla="*/ 562396 w 637774"/>
                  <a:gd name="connsiteY343" fmla="*/ 354620 h 624681"/>
                  <a:gd name="connsiteX344" fmla="*/ 559399 w 637774"/>
                  <a:gd name="connsiteY344" fmla="*/ 355177 h 624681"/>
                  <a:gd name="connsiteX345" fmla="*/ 561149 w 637774"/>
                  <a:gd name="connsiteY345" fmla="*/ 357917 h 624681"/>
                  <a:gd name="connsiteX346" fmla="*/ 561062 w 637774"/>
                  <a:gd name="connsiteY346" fmla="*/ 357906 h 624681"/>
                  <a:gd name="connsiteX347" fmla="*/ 561140 w 637774"/>
                  <a:gd name="connsiteY347" fmla="*/ 357962 h 624681"/>
                  <a:gd name="connsiteX348" fmla="*/ 560499 w 637774"/>
                  <a:gd name="connsiteY348" fmla="*/ 359463 h 624681"/>
                  <a:gd name="connsiteX349" fmla="*/ 555832 w 637774"/>
                  <a:gd name="connsiteY349" fmla="*/ 363841 h 624681"/>
                  <a:gd name="connsiteX350" fmla="*/ 556576 w 637774"/>
                  <a:gd name="connsiteY350" fmla="*/ 370629 h 624681"/>
                  <a:gd name="connsiteX351" fmla="*/ 555483 w 637774"/>
                  <a:gd name="connsiteY351" fmla="*/ 371169 h 624681"/>
                  <a:gd name="connsiteX352" fmla="*/ 552573 w 637774"/>
                  <a:gd name="connsiteY352" fmla="*/ 368676 h 624681"/>
                  <a:gd name="connsiteX353" fmla="*/ 548514 w 637774"/>
                  <a:gd name="connsiteY353" fmla="*/ 371069 h 624681"/>
                  <a:gd name="connsiteX354" fmla="*/ 548697 w 637774"/>
                  <a:gd name="connsiteY354" fmla="*/ 368479 h 624681"/>
                  <a:gd name="connsiteX355" fmla="*/ 546689 w 637774"/>
                  <a:gd name="connsiteY355" fmla="*/ 365650 h 624681"/>
                  <a:gd name="connsiteX356" fmla="*/ 544065 w 637774"/>
                  <a:gd name="connsiteY356" fmla="*/ 365290 h 624681"/>
                  <a:gd name="connsiteX357" fmla="*/ 547830 w 637774"/>
                  <a:gd name="connsiteY357" fmla="*/ 373622 h 624681"/>
                  <a:gd name="connsiteX358" fmla="*/ 545970 w 637774"/>
                  <a:gd name="connsiteY358" fmla="*/ 376645 h 624681"/>
                  <a:gd name="connsiteX359" fmla="*/ 543078 w 637774"/>
                  <a:gd name="connsiteY359" fmla="*/ 379929 h 624681"/>
                  <a:gd name="connsiteX360" fmla="*/ 542118 w 637774"/>
                  <a:gd name="connsiteY360" fmla="*/ 381301 h 624681"/>
                  <a:gd name="connsiteX361" fmla="*/ 543853 w 637774"/>
                  <a:gd name="connsiteY361" fmla="*/ 381829 h 624681"/>
                  <a:gd name="connsiteX362" fmla="*/ 546526 w 637774"/>
                  <a:gd name="connsiteY362" fmla="*/ 380202 h 624681"/>
                  <a:gd name="connsiteX363" fmla="*/ 547111 w 637774"/>
                  <a:gd name="connsiteY363" fmla="*/ 380746 h 624681"/>
                  <a:gd name="connsiteX364" fmla="*/ 545926 w 637774"/>
                  <a:gd name="connsiteY364" fmla="*/ 382700 h 624681"/>
                  <a:gd name="connsiteX365" fmla="*/ 548210 w 637774"/>
                  <a:gd name="connsiteY365" fmla="*/ 387588 h 624681"/>
                  <a:gd name="connsiteX366" fmla="*/ 547089 w 637774"/>
                  <a:gd name="connsiteY366" fmla="*/ 388583 h 624681"/>
                  <a:gd name="connsiteX367" fmla="*/ 543542 w 637774"/>
                  <a:gd name="connsiteY367" fmla="*/ 385779 h 624681"/>
                  <a:gd name="connsiteX368" fmla="*/ 542620 w 637774"/>
                  <a:gd name="connsiteY368" fmla="*/ 389523 h 624681"/>
                  <a:gd name="connsiteX369" fmla="*/ 537532 w 637774"/>
                  <a:gd name="connsiteY369" fmla="*/ 389618 h 624681"/>
                  <a:gd name="connsiteX370" fmla="*/ 537230 w 637774"/>
                  <a:gd name="connsiteY370" fmla="*/ 386459 h 624681"/>
                  <a:gd name="connsiteX371" fmla="*/ 532038 w 637774"/>
                  <a:gd name="connsiteY371" fmla="*/ 385704 h 624681"/>
                  <a:gd name="connsiteX372" fmla="*/ 532204 w 637774"/>
                  <a:gd name="connsiteY372" fmla="*/ 384400 h 624681"/>
                  <a:gd name="connsiteX373" fmla="*/ 537491 w 637774"/>
                  <a:gd name="connsiteY373" fmla="*/ 385054 h 624681"/>
                  <a:gd name="connsiteX374" fmla="*/ 537650 w 637774"/>
                  <a:gd name="connsiteY374" fmla="*/ 381242 h 624681"/>
                  <a:gd name="connsiteX375" fmla="*/ 536085 w 637774"/>
                  <a:gd name="connsiteY375" fmla="*/ 379727 h 624681"/>
                  <a:gd name="connsiteX376" fmla="*/ 534898 w 637774"/>
                  <a:gd name="connsiteY376" fmla="*/ 381243 h 624681"/>
                  <a:gd name="connsiteX377" fmla="*/ 532109 w 637774"/>
                  <a:gd name="connsiteY377" fmla="*/ 383502 h 624681"/>
                  <a:gd name="connsiteX378" fmla="*/ 533166 w 637774"/>
                  <a:gd name="connsiteY378" fmla="*/ 377719 h 624681"/>
                  <a:gd name="connsiteX379" fmla="*/ 539148 w 637774"/>
                  <a:gd name="connsiteY379" fmla="*/ 378089 h 624681"/>
                  <a:gd name="connsiteX380" fmla="*/ 542089 w 637774"/>
                  <a:gd name="connsiteY380" fmla="*/ 373257 h 624681"/>
                  <a:gd name="connsiteX381" fmla="*/ 544496 w 637774"/>
                  <a:gd name="connsiteY381" fmla="*/ 371401 h 624681"/>
                  <a:gd name="connsiteX382" fmla="*/ 543052 w 637774"/>
                  <a:gd name="connsiteY382" fmla="*/ 368452 h 624681"/>
                  <a:gd name="connsiteX383" fmla="*/ 541788 w 637774"/>
                  <a:gd name="connsiteY383" fmla="*/ 365786 h 624681"/>
                  <a:gd name="connsiteX384" fmla="*/ 540536 w 637774"/>
                  <a:gd name="connsiteY384" fmla="*/ 363513 h 624681"/>
                  <a:gd name="connsiteX385" fmla="*/ 547038 w 637774"/>
                  <a:gd name="connsiteY385" fmla="*/ 360757 h 624681"/>
                  <a:gd name="connsiteX386" fmla="*/ 546809 w 637774"/>
                  <a:gd name="connsiteY386" fmla="*/ 360024 h 624681"/>
                  <a:gd name="connsiteX387" fmla="*/ 543142 w 637774"/>
                  <a:gd name="connsiteY387" fmla="*/ 359094 h 624681"/>
                  <a:gd name="connsiteX388" fmla="*/ 541971 w 637774"/>
                  <a:gd name="connsiteY388" fmla="*/ 357887 h 624681"/>
                  <a:gd name="connsiteX389" fmla="*/ 544085 w 637774"/>
                  <a:gd name="connsiteY389" fmla="*/ 355698 h 624681"/>
                  <a:gd name="connsiteX390" fmla="*/ 546472 w 637774"/>
                  <a:gd name="connsiteY390" fmla="*/ 355371 h 624681"/>
                  <a:gd name="connsiteX391" fmla="*/ 546501 w 637774"/>
                  <a:gd name="connsiteY391" fmla="*/ 354355 h 624681"/>
                  <a:gd name="connsiteX392" fmla="*/ 541154 w 637774"/>
                  <a:gd name="connsiteY392" fmla="*/ 353858 h 624681"/>
                  <a:gd name="connsiteX393" fmla="*/ 536939 w 637774"/>
                  <a:gd name="connsiteY393" fmla="*/ 352320 h 624681"/>
                  <a:gd name="connsiteX394" fmla="*/ 535345 w 637774"/>
                  <a:gd name="connsiteY394" fmla="*/ 352261 h 624681"/>
                  <a:gd name="connsiteX395" fmla="*/ 534894 w 637774"/>
                  <a:gd name="connsiteY395" fmla="*/ 354743 h 624681"/>
                  <a:gd name="connsiteX396" fmla="*/ 537789 w 637774"/>
                  <a:gd name="connsiteY396" fmla="*/ 358962 h 624681"/>
                  <a:gd name="connsiteX397" fmla="*/ 538221 w 637774"/>
                  <a:gd name="connsiteY397" fmla="*/ 364952 h 624681"/>
                  <a:gd name="connsiteX398" fmla="*/ 538239 w 637774"/>
                  <a:gd name="connsiteY398" fmla="*/ 364980 h 624681"/>
                  <a:gd name="connsiteX399" fmla="*/ 534158 w 637774"/>
                  <a:gd name="connsiteY399" fmla="*/ 363275 h 624681"/>
                  <a:gd name="connsiteX400" fmla="*/ 528131 w 637774"/>
                  <a:gd name="connsiteY400" fmla="*/ 363214 h 624681"/>
                  <a:gd name="connsiteX401" fmla="*/ 527813 w 637774"/>
                  <a:gd name="connsiteY401" fmla="*/ 362340 h 624681"/>
                  <a:gd name="connsiteX402" fmla="*/ 531841 w 637774"/>
                  <a:gd name="connsiteY402" fmla="*/ 360086 h 624681"/>
                  <a:gd name="connsiteX403" fmla="*/ 527819 w 637774"/>
                  <a:gd name="connsiteY403" fmla="*/ 356788 h 624681"/>
                  <a:gd name="connsiteX404" fmla="*/ 529720 w 637774"/>
                  <a:gd name="connsiteY404" fmla="*/ 355015 h 624681"/>
                  <a:gd name="connsiteX405" fmla="*/ 527921 w 637774"/>
                  <a:gd name="connsiteY405" fmla="*/ 353011 h 624681"/>
                  <a:gd name="connsiteX406" fmla="*/ 529430 w 637774"/>
                  <a:gd name="connsiteY406" fmla="*/ 348374 h 624681"/>
                  <a:gd name="connsiteX407" fmla="*/ 528989 w 637774"/>
                  <a:gd name="connsiteY407" fmla="*/ 347060 h 624681"/>
                  <a:gd name="connsiteX408" fmla="*/ 532270 w 637774"/>
                  <a:gd name="connsiteY408" fmla="*/ 344885 h 624681"/>
                  <a:gd name="connsiteX409" fmla="*/ 525419 w 637774"/>
                  <a:gd name="connsiteY409" fmla="*/ 334533 h 624681"/>
                  <a:gd name="connsiteX410" fmla="*/ 528492 w 637774"/>
                  <a:gd name="connsiteY410" fmla="*/ 333408 h 624681"/>
                  <a:gd name="connsiteX411" fmla="*/ 534852 w 637774"/>
                  <a:gd name="connsiteY411" fmla="*/ 332618 h 624681"/>
                  <a:gd name="connsiteX412" fmla="*/ 534943 w 637774"/>
                  <a:gd name="connsiteY412" fmla="*/ 331323 h 624681"/>
                  <a:gd name="connsiteX413" fmla="*/ 523439 w 637774"/>
                  <a:gd name="connsiteY413" fmla="*/ 329372 h 624681"/>
                  <a:gd name="connsiteX414" fmla="*/ 523512 w 637774"/>
                  <a:gd name="connsiteY414" fmla="*/ 328048 h 624681"/>
                  <a:gd name="connsiteX415" fmla="*/ 528982 w 637774"/>
                  <a:gd name="connsiteY415" fmla="*/ 326989 h 624681"/>
                  <a:gd name="connsiteX416" fmla="*/ 524706 w 637774"/>
                  <a:gd name="connsiteY416" fmla="*/ 324731 h 624681"/>
                  <a:gd name="connsiteX417" fmla="*/ 529266 w 637774"/>
                  <a:gd name="connsiteY417" fmla="*/ 321499 h 624681"/>
                  <a:gd name="connsiteX418" fmla="*/ 537724 w 637774"/>
                  <a:gd name="connsiteY418" fmla="*/ 324678 h 624681"/>
                  <a:gd name="connsiteX419" fmla="*/ 537027 w 637774"/>
                  <a:gd name="connsiteY419" fmla="*/ 329713 h 624681"/>
                  <a:gd name="connsiteX420" fmla="*/ 538584 w 637774"/>
                  <a:gd name="connsiteY420" fmla="*/ 334586 h 624681"/>
                  <a:gd name="connsiteX421" fmla="*/ 534133 w 637774"/>
                  <a:gd name="connsiteY421" fmla="*/ 337429 h 624681"/>
                  <a:gd name="connsiteX422" fmla="*/ 538978 w 637774"/>
                  <a:gd name="connsiteY422" fmla="*/ 342515 h 624681"/>
                  <a:gd name="connsiteX423" fmla="*/ 536517 w 637774"/>
                  <a:gd name="connsiteY423" fmla="*/ 344286 h 624681"/>
                  <a:gd name="connsiteX424" fmla="*/ 536740 w 637774"/>
                  <a:gd name="connsiteY424" fmla="*/ 346260 h 624681"/>
                  <a:gd name="connsiteX425" fmla="*/ 537018 w 637774"/>
                  <a:gd name="connsiteY425" fmla="*/ 348318 h 624681"/>
                  <a:gd name="connsiteX426" fmla="*/ 538519 w 637774"/>
                  <a:gd name="connsiteY426" fmla="*/ 347359 h 624681"/>
                  <a:gd name="connsiteX427" fmla="*/ 540152 w 637774"/>
                  <a:gd name="connsiteY427" fmla="*/ 346476 h 624681"/>
                  <a:gd name="connsiteX428" fmla="*/ 540335 w 637774"/>
                  <a:gd name="connsiteY428" fmla="*/ 348076 h 624681"/>
                  <a:gd name="connsiteX429" fmla="*/ 541057 w 637774"/>
                  <a:gd name="connsiteY429" fmla="*/ 351206 h 624681"/>
                  <a:gd name="connsiteX430" fmla="*/ 542386 w 637774"/>
                  <a:gd name="connsiteY430" fmla="*/ 351036 h 624681"/>
                  <a:gd name="connsiteX431" fmla="*/ 542647 w 637774"/>
                  <a:gd name="connsiteY431" fmla="*/ 342010 h 624681"/>
                  <a:gd name="connsiteX432" fmla="*/ 546216 w 637774"/>
                  <a:gd name="connsiteY432" fmla="*/ 343161 h 624681"/>
                  <a:gd name="connsiteX433" fmla="*/ 545854 w 637774"/>
                  <a:gd name="connsiteY433" fmla="*/ 338284 h 624681"/>
                  <a:gd name="connsiteX434" fmla="*/ 544186 w 637774"/>
                  <a:gd name="connsiteY434" fmla="*/ 340547 h 624681"/>
                  <a:gd name="connsiteX435" fmla="*/ 544211 w 637774"/>
                  <a:gd name="connsiteY435" fmla="*/ 337897 h 624681"/>
                  <a:gd name="connsiteX436" fmla="*/ 543473 w 637774"/>
                  <a:gd name="connsiteY436" fmla="*/ 332181 h 624681"/>
                  <a:gd name="connsiteX437" fmla="*/ 540233 w 637774"/>
                  <a:gd name="connsiteY437" fmla="*/ 332295 h 624681"/>
                  <a:gd name="connsiteX438" fmla="*/ 542380 w 637774"/>
                  <a:gd name="connsiteY438" fmla="*/ 329407 h 624681"/>
                  <a:gd name="connsiteX439" fmla="*/ 539646 w 637774"/>
                  <a:gd name="connsiteY439" fmla="*/ 325127 h 624681"/>
                  <a:gd name="connsiteX440" fmla="*/ 540179 w 637774"/>
                  <a:gd name="connsiteY440" fmla="*/ 324586 h 624681"/>
                  <a:gd name="connsiteX441" fmla="*/ 542221 w 637774"/>
                  <a:gd name="connsiteY441" fmla="*/ 325158 h 624681"/>
                  <a:gd name="connsiteX442" fmla="*/ 545072 w 637774"/>
                  <a:gd name="connsiteY442" fmla="*/ 320623 h 624681"/>
                  <a:gd name="connsiteX443" fmla="*/ 543589 w 637774"/>
                  <a:gd name="connsiteY443" fmla="*/ 319615 h 624681"/>
                  <a:gd name="connsiteX444" fmla="*/ 544352 w 637774"/>
                  <a:gd name="connsiteY444" fmla="*/ 318809 h 624681"/>
                  <a:gd name="connsiteX445" fmla="*/ 547714 w 637774"/>
                  <a:gd name="connsiteY445" fmla="*/ 322009 h 624681"/>
                  <a:gd name="connsiteX446" fmla="*/ 544466 w 637774"/>
                  <a:gd name="connsiteY446" fmla="*/ 324362 h 624681"/>
                  <a:gd name="connsiteX447" fmla="*/ 548007 w 637774"/>
                  <a:gd name="connsiteY447" fmla="*/ 326092 h 624681"/>
                  <a:gd name="connsiteX448" fmla="*/ 547799 w 637774"/>
                  <a:gd name="connsiteY448" fmla="*/ 319520 h 624681"/>
                  <a:gd name="connsiteX449" fmla="*/ 552849 w 637774"/>
                  <a:gd name="connsiteY449" fmla="*/ 320366 h 624681"/>
                  <a:gd name="connsiteX450" fmla="*/ 555035 w 637774"/>
                  <a:gd name="connsiteY450" fmla="*/ 317413 h 624681"/>
                  <a:gd name="connsiteX451" fmla="*/ 554848 w 637774"/>
                  <a:gd name="connsiteY451" fmla="*/ 316934 h 624681"/>
                  <a:gd name="connsiteX452" fmla="*/ 551167 w 637774"/>
                  <a:gd name="connsiteY452" fmla="*/ 318606 h 624681"/>
                  <a:gd name="connsiteX453" fmla="*/ 544314 w 637774"/>
                  <a:gd name="connsiteY453" fmla="*/ 317874 h 624681"/>
                  <a:gd name="connsiteX454" fmla="*/ 543442 w 637774"/>
                  <a:gd name="connsiteY454" fmla="*/ 316196 h 624681"/>
                  <a:gd name="connsiteX455" fmla="*/ 542563 w 637774"/>
                  <a:gd name="connsiteY455" fmla="*/ 313884 h 624681"/>
                  <a:gd name="connsiteX456" fmla="*/ 538849 w 637774"/>
                  <a:gd name="connsiteY456" fmla="*/ 314380 h 624681"/>
                  <a:gd name="connsiteX457" fmla="*/ 533345 w 637774"/>
                  <a:gd name="connsiteY457" fmla="*/ 316699 h 624681"/>
                  <a:gd name="connsiteX458" fmla="*/ 530521 w 637774"/>
                  <a:gd name="connsiteY458" fmla="*/ 318901 h 624681"/>
                  <a:gd name="connsiteX459" fmla="*/ 527377 w 637774"/>
                  <a:gd name="connsiteY459" fmla="*/ 319352 h 624681"/>
                  <a:gd name="connsiteX460" fmla="*/ 524487 w 637774"/>
                  <a:gd name="connsiteY460" fmla="*/ 318763 h 624681"/>
                  <a:gd name="connsiteX461" fmla="*/ 523805 w 637774"/>
                  <a:gd name="connsiteY461" fmla="*/ 316885 h 624681"/>
                  <a:gd name="connsiteX462" fmla="*/ 526402 w 637774"/>
                  <a:gd name="connsiteY462" fmla="*/ 316264 h 624681"/>
                  <a:gd name="connsiteX463" fmla="*/ 530050 w 637774"/>
                  <a:gd name="connsiteY463" fmla="*/ 315850 h 624681"/>
                  <a:gd name="connsiteX464" fmla="*/ 530065 w 637774"/>
                  <a:gd name="connsiteY464" fmla="*/ 315001 h 624681"/>
                  <a:gd name="connsiteX465" fmla="*/ 522997 w 637774"/>
                  <a:gd name="connsiteY465" fmla="*/ 314806 h 624681"/>
                  <a:gd name="connsiteX466" fmla="*/ 524772 w 637774"/>
                  <a:gd name="connsiteY466" fmla="*/ 308524 h 624681"/>
                  <a:gd name="connsiteX467" fmla="*/ 532272 w 637774"/>
                  <a:gd name="connsiteY467" fmla="*/ 305769 h 624681"/>
                  <a:gd name="connsiteX468" fmla="*/ 535826 w 637774"/>
                  <a:gd name="connsiteY468" fmla="*/ 305335 h 624681"/>
                  <a:gd name="connsiteX469" fmla="*/ 534862 w 637774"/>
                  <a:gd name="connsiteY469" fmla="*/ 310262 h 624681"/>
                  <a:gd name="connsiteX470" fmla="*/ 534063 w 637774"/>
                  <a:gd name="connsiteY470" fmla="*/ 311011 h 624681"/>
                  <a:gd name="connsiteX471" fmla="*/ 536688 w 637774"/>
                  <a:gd name="connsiteY471" fmla="*/ 310372 h 624681"/>
                  <a:gd name="connsiteX472" fmla="*/ 537198 w 637774"/>
                  <a:gd name="connsiteY472" fmla="*/ 312482 h 624681"/>
                  <a:gd name="connsiteX473" fmla="*/ 540471 w 637774"/>
                  <a:gd name="connsiteY473" fmla="*/ 310670 h 624681"/>
                  <a:gd name="connsiteX474" fmla="*/ 538334 w 637774"/>
                  <a:gd name="connsiteY474" fmla="*/ 308762 h 624681"/>
                  <a:gd name="connsiteX475" fmla="*/ 538824 w 637774"/>
                  <a:gd name="connsiteY475" fmla="*/ 308529 h 624681"/>
                  <a:gd name="connsiteX476" fmla="*/ 535677 w 637774"/>
                  <a:gd name="connsiteY476" fmla="*/ 303914 h 624681"/>
                  <a:gd name="connsiteX477" fmla="*/ 529508 w 637774"/>
                  <a:gd name="connsiteY477" fmla="*/ 303942 h 624681"/>
                  <a:gd name="connsiteX478" fmla="*/ 524243 w 637774"/>
                  <a:gd name="connsiteY478" fmla="*/ 304073 h 624681"/>
                  <a:gd name="connsiteX479" fmla="*/ 532532 w 637774"/>
                  <a:gd name="connsiteY479" fmla="*/ 296303 h 624681"/>
                  <a:gd name="connsiteX480" fmla="*/ 525544 w 637774"/>
                  <a:gd name="connsiteY480" fmla="*/ 298173 h 624681"/>
                  <a:gd name="connsiteX481" fmla="*/ 525640 w 637774"/>
                  <a:gd name="connsiteY481" fmla="*/ 299948 h 624681"/>
                  <a:gd name="connsiteX482" fmla="*/ 523081 w 637774"/>
                  <a:gd name="connsiteY482" fmla="*/ 301502 h 624681"/>
                  <a:gd name="connsiteX483" fmla="*/ 517297 w 637774"/>
                  <a:gd name="connsiteY483" fmla="*/ 300446 h 624681"/>
                  <a:gd name="connsiteX484" fmla="*/ 520562 w 637774"/>
                  <a:gd name="connsiteY484" fmla="*/ 295247 h 624681"/>
                  <a:gd name="connsiteX485" fmla="*/ 523403 w 637774"/>
                  <a:gd name="connsiteY485" fmla="*/ 289321 h 624681"/>
                  <a:gd name="connsiteX486" fmla="*/ 525060 w 637774"/>
                  <a:gd name="connsiteY486" fmla="*/ 292415 h 624681"/>
                  <a:gd name="connsiteX487" fmla="*/ 528660 w 637774"/>
                  <a:gd name="connsiteY487" fmla="*/ 290116 h 624681"/>
                  <a:gd name="connsiteX488" fmla="*/ 521303 w 637774"/>
                  <a:gd name="connsiteY488" fmla="*/ 287908 h 624681"/>
                  <a:gd name="connsiteX489" fmla="*/ 519693 w 637774"/>
                  <a:gd name="connsiteY489" fmla="*/ 285825 h 624681"/>
                  <a:gd name="connsiteX490" fmla="*/ 520616 w 637774"/>
                  <a:gd name="connsiteY490" fmla="*/ 282520 h 624681"/>
                  <a:gd name="connsiteX491" fmla="*/ 519638 w 637774"/>
                  <a:gd name="connsiteY491" fmla="*/ 281988 h 624681"/>
                  <a:gd name="connsiteX492" fmla="*/ 515426 w 637774"/>
                  <a:gd name="connsiteY492" fmla="*/ 281207 h 624681"/>
                  <a:gd name="connsiteX493" fmla="*/ 514803 w 637774"/>
                  <a:gd name="connsiteY493" fmla="*/ 276295 h 624681"/>
                  <a:gd name="connsiteX494" fmla="*/ 514896 w 637774"/>
                  <a:gd name="connsiteY494" fmla="*/ 274440 h 624681"/>
                  <a:gd name="connsiteX495" fmla="*/ 520502 w 637774"/>
                  <a:gd name="connsiteY495" fmla="*/ 274093 h 624681"/>
                  <a:gd name="connsiteX496" fmla="*/ 522063 w 637774"/>
                  <a:gd name="connsiteY496" fmla="*/ 269663 h 624681"/>
                  <a:gd name="connsiteX497" fmla="*/ 508364 w 637774"/>
                  <a:gd name="connsiteY497" fmla="*/ 266838 h 624681"/>
                  <a:gd name="connsiteX498" fmla="*/ 509674 w 637774"/>
                  <a:gd name="connsiteY498" fmla="*/ 257579 h 624681"/>
                  <a:gd name="connsiteX499" fmla="*/ 509536 w 637774"/>
                  <a:gd name="connsiteY499" fmla="*/ 255113 h 624681"/>
                  <a:gd name="connsiteX500" fmla="*/ 507109 w 637774"/>
                  <a:gd name="connsiteY500" fmla="*/ 256624 h 624681"/>
                  <a:gd name="connsiteX501" fmla="*/ 505326 w 637774"/>
                  <a:gd name="connsiteY501" fmla="*/ 256645 h 624681"/>
                  <a:gd name="connsiteX502" fmla="*/ 505615 w 637774"/>
                  <a:gd name="connsiteY502" fmla="*/ 254784 h 624681"/>
                  <a:gd name="connsiteX503" fmla="*/ 505409 w 637774"/>
                  <a:gd name="connsiteY503" fmla="*/ 243341 h 624681"/>
                  <a:gd name="connsiteX504" fmla="*/ 507430 w 637774"/>
                  <a:gd name="connsiteY504" fmla="*/ 238817 h 624681"/>
                  <a:gd name="connsiteX505" fmla="*/ 510463 w 637774"/>
                  <a:gd name="connsiteY505" fmla="*/ 236879 h 624681"/>
                  <a:gd name="connsiteX506" fmla="*/ 515350 w 637774"/>
                  <a:gd name="connsiteY506" fmla="*/ 235595 h 624681"/>
                  <a:gd name="connsiteX507" fmla="*/ 519582 w 637774"/>
                  <a:gd name="connsiteY507" fmla="*/ 237721 h 624681"/>
                  <a:gd name="connsiteX508" fmla="*/ 521362 w 637774"/>
                  <a:gd name="connsiteY508" fmla="*/ 243009 h 624681"/>
                  <a:gd name="connsiteX509" fmla="*/ 521608 w 637774"/>
                  <a:gd name="connsiteY509" fmla="*/ 244768 h 624681"/>
                  <a:gd name="connsiteX510" fmla="*/ 516499 w 637774"/>
                  <a:gd name="connsiteY510" fmla="*/ 244080 h 624681"/>
                  <a:gd name="connsiteX511" fmla="*/ 514158 w 637774"/>
                  <a:gd name="connsiteY511" fmla="*/ 251163 h 624681"/>
                  <a:gd name="connsiteX512" fmla="*/ 514755 w 637774"/>
                  <a:gd name="connsiteY512" fmla="*/ 251660 h 624681"/>
                  <a:gd name="connsiteX513" fmla="*/ 519459 w 637774"/>
                  <a:gd name="connsiteY513" fmla="*/ 247339 h 624681"/>
                  <a:gd name="connsiteX514" fmla="*/ 523834 w 637774"/>
                  <a:gd name="connsiteY514" fmla="*/ 246940 h 624681"/>
                  <a:gd name="connsiteX515" fmla="*/ 522983 w 637774"/>
                  <a:gd name="connsiteY515" fmla="*/ 250795 h 624681"/>
                  <a:gd name="connsiteX516" fmla="*/ 519335 w 637774"/>
                  <a:gd name="connsiteY516" fmla="*/ 252208 h 624681"/>
                  <a:gd name="connsiteX517" fmla="*/ 517327 w 637774"/>
                  <a:gd name="connsiteY517" fmla="*/ 254688 h 624681"/>
                  <a:gd name="connsiteX518" fmla="*/ 526802 w 637774"/>
                  <a:gd name="connsiteY518" fmla="*/ 254024 h 624681"/>
                  <a:gd name="connsiteX519" fmla="*/ 534014 w 637774"/>
                  <a:gd name="connsiteY519" fmla="*/ 247820 h 624681"/>
                  <a:gd name="connsiteX520" fmla="*/ 536106 w 637774"/>
                  <a:gd name="connsiteY520" fmla="*/ 245846 h 624681"/>
                  <a:gd name="connsiteX521" fmla="*/ 533629 w 637774"/>
                  <a:gd name="connsiteY521" fmla="*/ 243717 h 624681"/>
                  <a:gd name="connsiteX522" fmla="*/ 530921 w 637774"/>
                  <a:gd name="connsiteY522" fmla="*/ 244727 h 624681"/>
                  <a:gd name="connsiteX523" fmla="*/ 526480 w 637774"/>
                  <a:gd name="connsiteY523" fmla="*/ 249520 h 624681"/>
                  <a:gd name="connsiteX524" fmla="*/ 527022 w 637774"/>
                  <a:gd name="connsiteY524" fmla="*/ 242308 h 624681"/>
                  <a:gd name="connsiteX525" fmla="*/ 521129 w 637774"/>
                  <a:gd name="connsiteY525" fmla="*/ 235895 h 624681"/>
                  <a:gd name="connsiteX526" fmla="*/ 521639 w 637774"/>
                  <a:gd name="connsiteY526" fmla="*/ 233693 h 624681"/>
                  <a:gd name="connsiteX527" fmla="*/ 526142 w 637774"/>
                  <a:gd name="connsiteY527" fmla="*/ 237682 h 624681"/>
                  <a:gd name="connsiteX528" fmla="*/ 529528 w 637774"/>
                  <a:gd name="connsiteY528" fmla="*/ 234921 h 624681"/>
                  <a:gd name="connsiteX529" fmla="*/ 523797 w 637774"/>
                  <a:gd name="connsiteY529" fmla="*/ 231636 h 624681"/>
                  <a:gd name="connsiteX530" fmla="*/ 523527 w 637774"/>
                  <a:gd name="connsiteY530" fmla="*/ 227338 h 624681"/>
                  <a:gd name="connsiteX531" fmla="*/ 518919 w 637774"/>
                  <a:gd name="connsiteY531" fmla="*/ 224374 h 624681"/>
                  <a:gd name="connsiteX532" fmla="*/ 521536 w 637774"/>
                  <a:gd name="connsiteY532" fmla="*/ 230406 h 624681"/>
                  <a:gd name="connsiteX533" fmla="*/ 515650 w 637774"/>
                  <a:gd name="connsiteY533" fmla="*/ 234564 h 624681"/>
                  <a:gd name="connsiteX534" fmla="*/ 512577 w 637774"/>
                  <a:gd name="connsiteY534" fmla="*/ 231378 h 624681"/>
                  <a:gd name="connsiteX535" fmla="*/ 504921 w 637774"/>
                  <a:gd name="connsiteY535" fmla="*/ 231638 h 624681"/>
                  <a:gd name="connsiteX536" fmla="*/ 503245 w 637774"/>
                  <a:gd name="connsiteY536" fmla="*/ 232390 h 624681"/>
                  <a:gd name="connsiteX537" fmla="*/ 508016 w 637774"/>
                  <a:gd name="connsiteY537" fmla="*/ 234611 h 624681"/>
                  <a:gd name="connsiteX538" fmla="*/ 501968 w 637774"/>
                  <a:gd name="connsiteY538" fmla="*/ 238953 h 624681"/>
                  <a:gd name="connsiteX539" fmla="*/ 502353 w 637774"/>
                  <a:gd name="connsiteY539" fmla="*/ 232681 h 624681"/>
                  <a:gd name="connsiteX540" fmla="*/ 498207 w 637774"/>
                  <a:gd name="connsiteY540" fmla="*/ 232376 h 624681"/>
                  <a:gd name="connsiteX541" fmla="*/ 502131 w 637774"/>
                  <a:gd name="connsiteY541" fmla="*/ 227833 h 624681"/>
                  <a:gd name="connsiteX542" fmla="*/ 505525 w 637774"/>
                  <a:gd name="connsiteY542" fmla="*/ 224149 h 624681"/>
                  <a:gd name="connsiteX543" fmla="*/ 504765 w 637774"/>
                  <a:gd name="connsiteY543" fmla="*/ 223397 h 624681"/>
                  <a:gd name="connsiteX544" fmla="*/ 501110 w 637774"/>
                  <a:gd name="connsiteY544" fmla="*/ 222298 h 624681"/>
                  <a:gd name="connsiteX545" fmla="*/ 504471 w 637774"/>
                  <a:gd name="connsiteY545" fmla="*/ 220312 h 624681"/>
                  <a:gd name="connsiteX546" fmla="*/ 507748 w 637774"/>
                  <a:gd name="connsiteY546" fmla="*/ 215944 h 624681"/>
                  <a:gd name="connsiteX547" fmla="*/ 508066 w 637774"/>
                  <a:gd name="connsiteY547" fmla="*/ 220690 h 624681"/>
                  <a:gd name="connsiteX548" fmla="*/ 513510 w 637774"/>
                  <a:gd name="connsiteY548" fmla="*/ 218091 h 624681"/>
                  <a:gd name="connsiteX549" fmla="*/ 509979 w 637774"/>
                  <a:gd name="connsiteY549" fmla="*/ 217751 h 624681"/>
                  <a:gd name="connsiteX550" fmla="*/ 509388 w 637774"/>
                  <a:gd name="connsiteY550" fmla="*/ 213699 h 624681"/>
                  <a:gd name="connsiteX551" fmla="*/ 503166 w 637774"/>
                  <a:gd name="connsiteY551" fmla="*/ 214080 h 624681"/>
                  <a:gd name="connsiteX552" fmla="*/ 502738 w 637774"/>
                  <a:gd name="connsiteY552" fmla="*/ 213036 h 624681"/>
                  <a:gd name="connsiteX553" fmla="*/ 505694 w 637774"/>
                  <a:gd name="connsiteY553" fmla="*/ 209792 h 624681"/>
                  <a:gd name="connsiteX554" fmla="*/ 505407 w 637774"/>
                  <a:gd name="connsiteY554" fmla="*/ 209217 h 624681"/>
                  <a:gd name="connsiteX555" fmla="*/ 502436 w 637774"/>
                  <a:gd name="connsiteY555" fmla="*/ 209877 h 624681"/>
                  <a:gd name="connsiteX556" fmla="*/ 502409 w 637774"/>
                  <a:gd name="connsiteY556" fmla="*/ 213208 h 624681"/>
                  <a:gd name="connsiteX557" fmla="*/ 498867 w 637774"/>
                  <a:gd name="connsiteY557" fmla="*/ 210600 h 624681"/>
                  <a:gd name="connsiteX558" fmla="*/ 498854 w 637774"/>
                  <a:gd name="connsiteY558" fmla="*/ 209331 h 624681"/>
                  <a:gd name="connsiteX559" fmla="*/ 492864 w 637774"/>
                  <a:gd name="connsiteY559" fmla="*/ 212638 h 624681"/>
                  <a:gd name="connsiteX560" fmla="*/ 484824 w 637774"/>
                  <a:gd name="connsiteY560" fmla="*/ 211547 h 624681"/>
                  <a:gd name="connsiteX561" fmla="*/ 483040 w 637774"/>
                  <a:gd name="connsiteY561" fmla="*/ 209254 h 624681"/>
                  <a:gd name="connsiteX562" fmla="*/ 482029 w 637774"/>
                  <a:gd name="connsiteY562" fmla="*/ 206547 h 624681"/>
                  <a:gd name="connsiteX563" fmla="*/ 484276 w 637774"/>
                  <a:gd name="connsiteY563" fmla="*/ 204752 h 624681"/>
                  <a:gd name="connsiteX564" fmla="*/ 489354 w 637774"/>
                  <a:gd name="connsiteY564" fmla="*/ 203266 h 624681"/>
                  <a:gd name="connsiteX565" fmla="*/ 481055 w 637774"/>
                  <a:gd name="connsiteY565" fmla="*/ 201023 h 624681"/>
                  <a:gd name="connsiteX566" fmla="*/ 481090 w 637774"/>
                  <a:gd name="connsiteY566" fmla="*/ 200202 h 624681"/>
                  <a:gd name="connsiteX567" fmla="*/ 478510 w 637774"/>
                  <a:gd name="connsiteY567" fmla="*/ 201850 h 624681"/>
                  <a:gd name="connsiteX568" fmla="*/ 478862 w 637774"/>
                  <a:gd name="connsiteY568" fmla="*/ 201026 h 624681"/>
                  <a:gd name="connsiteX569" fmla="*/ 472747 w 637774"/>
                  <a:gd name="connsiteY569" fmla="*/ 197389 h 624681"/>
                  <a:gd name="connsiteX570" fmla="*/ 472081 w 637774"/>
                  <a:gd name="connsiteY570" fmla="*/ 193782 h 624681"/>
                  <a:gd name="connsiteX571" fmla="*/ 470633 w 637774"/>
                  <a:gd name="connsiteY571" fmla="*/ 191515 h 624681"/>
                  <a:gd name="connsiteX572" fmla="*/ 464619 w 637774"/>
                  <a:gd name="connsiteY572" fmla="*/ 189848 h 624681"/>
                  <a:gd name="connsiteX573" fmla="*/ 464771 w 637774"/>
                  <a:gd name="connsiteY573" fmla="*/ 185400 h 624681"/>
                  <a:gd name="connsiteX574" fmla="*/ 467626 w 637774"/>
                  <a:gd name="connsiteY574" fmla="*/ 183058 h 624681"/>
                  <a:gd name="connsiteX575" fmla="*/ 467023 w 637774"/>
                  <a:gd name="connsiteY575" fmla="*/ 182366 h 624681"/>
                  <a:gd name="connsiteX576" fmla="*/ 462205 w 637774"/>
                  <a:gd name="connsiteY576" fmla="*/ 184006 h 624681"/>
                  <a:gd name="connsiteX577" fmla="*/ 461033 w 637774"/>
                  <a:gd name="connsiteY577" fmla="*/ 179486 h 624681"/>
                  <a:gd name="connsiteX578" fmla="*/ 455900 w 637774"/>
                  <a:gd name="connsiteY578" fmla="*/ 176698 h 624681"/>
                  <a:gd name="connsiteX579" fmla="*/ 449321 w 637774"/>
                  <a:gd name="connsiteY579" fmla="*/ 176709 h 624681"/>
                  <a:gd name="connsiteX580" fmla="*/ 451052 w 637774"/>
                  <a:gd name="connsiteY580" fmla="*/ 174605 h 624681"/>
                  <a:gd name="connsiteX581" fmla="*/ 447571 w 637774"/>
                  <a:gd name="connsiteY581" fmla="*/ 174154 h 624681"/>
                  <a:gd name="connsiteX582" fmla="*/ 444434 w 637774"/>
                  <a:gd name="connsiteY582" fmla="*/ 171369 h 624681"/>
                  <a:gd name="connsiteX583" fmla="*/ 442532 w 637774"/>
                  <a:gd name="connsiteY583" fmla="*/ 170828 h 624681"/>
                  <a:gd name="connsiteX584" fmla="*/ 430522 w 637774"/>
                  <a:gd name="connsiteY584" fmla="*/ 164648 h 624681"/>
                  <a:gd name="connsiteX585" fmla="*/ 428308 w 637774"/>
                  <a:gd name="connsiteY585" fmla="*/ 162430 h 624681"/>
                  <a:gd name="connsiteX586" fmla="*/ 427576 w 637774"/>
                  <a:gd name="connsiteY586" fmla="*/ 161222 h 624681"/>
                  <a:gd name="connsiteX587" fmla="*/ 419536 w 637774"/>
                  <a:gd name="connsiteY587" fmla="*/ 159133 h 624681"/>
                  <a:gd name="connsiteX588" fmla="*/ 414187 w 637774"/>
                  <a:gd name="connsiteY588" fmla="*/ 156881 h 624681"/>
                  <a:gd name="connsiteX589" fmla="*/ 413870 w 637774"/>
                  <a:gd name="connsiteY589" fmla="*/ 156885 h 624681"/>
                  <a:gd name="connsiteX590" fmla="*/ 400940 w 637774"/>
                  <a:gd name="connsiteY590" fmla="*/ 151014 h 624681"/>
                  <a:gd name="connsiteX591" fmla="*/ 394922 w 637774"/>
                  <a:gd name="connsiteY591" fmla="*/ 148153 h 624681"/>
                  <a:gd name="connsiteX592" fmla="*/ 394323 w 637774"/>
                  <a:gd name="connsiteY592" fmla="*/ 148216 h 624681"/>
                  <a:gd name="connsiteX593" fmla="*/ 388165 w 637774"/>
                  <a:gd name="connsiteY593" fmla="*/ 144885 h 624681"/>
                  <a:gd name="connsiteX594" fmla="*/ 376876 w 637774"/>
                  <a:gd name="connsiteY594" fmla="*/ 140521 h 624681"/>
                  <a:gd name="connsiteX595" fmla="*/ 373268 w 637774"/>
                  <a:gd name="connsiteY595" fmla="*/ 139871 h 624681"/>
                  <a:gd name="connsiteX596" fmla="*/ 370222 w 637774"/>
                  <a:gd name="connsiteY596" fmla="*/ 138663 h 624681"/>
                  <a:gd name="connsiteX597" fmla="*/ 356947 w 637774"/>
                  <a:gd name="connsiteY597" fmla="*/ 133253 h 624681"/>
                  <a:gd name="connsiteX598" fmla="*/ 349519 w 637774"/>
                  <a:gd name="connsiteY598" fmla="*/ 129935 h 624681"/>
                  <a:gd name="connsiteX599" fmla="*/ 330264 w 637774"/>
                  <a:gd name="connsiteY599" fmla="*/ 132095 h 624681"/>
                  <a:gd name="connsiteX600" fmla="*/ 329296 w 637774"/>
                  <a:gd name="connsiteY600" fmla="*/ 128642 h 624681"/>
                  <a:gd name="connsiteX601" fmla="*/ 325942 w 637774"/>
                  <a:gd name="connsiteY601" fmla="*/ 129388 h 624681"/>
                  <a:gd name="connsiteX602" fmla="*/ 314715 w 637774"/>
                  <a:gd name="connsiteY602" fmla="*/ 129494 h 624681"/>
                  <a:gd name="connsiteX603" fmla="*/ 308865 w 637774"/>
                  <a:gd name="connsiteY603" fmla="*/ 130397 h 624681"/>
                  <a:gd name="connsiteX604" fmla="*/ 305714 w 637774"/>
                  <a:gd name="connsiteY604" fmla="*/ 130214 h 624681"/>
                  <a:gd name="connsiteX605" fmla="*/ 302583 w 637774"/>
                  <a:gd name="connsiteY605" fmla="*/ 129061 h 624681"/>
                  <a:gd name="connsiteX606" fmla="*/ 303527 w 637774"/>
                  <a:gd name="connsiteY606" fmla="*/ 131851 h 624681"/>
                  <a:gd name="connsiteX607" fmla="*/ 298110 w 637774"/>
                  <a:gd name="connsiteY607" fmla="*/ 132117 h 624681"/>
                  <a:gd name="connsiteX608" fmla="*/ 293653 w 637774"/>
                  <a:gd name="connsiteY608" fmla="*/ 133887 h 624681"/>
                  <a:gd name="connsiteX609" fmla="*/ 285329 w 637774"/>
                  <a:gd name="connsiteY609" fmla="*/ 133854 h 624681"/>
                  <a:gd name="connsiteX610" fmla="*/ 282296 w 637774"/>
                  <a:gd name="connsiteY610" fmla="*/ 135791 h 624681"/>
                  <a:gd name="connsiteX611" fmla="*/ 277371 w 637774"/>
                  <a:gd name="connsiteY611" fmla="*/ 135705 h 624681"/>
                  <a:gd name="connsiteX612" fmla="*/ 274047 w 637774"/>
                  <a:gd name="connsiteY612" fmla="*/ 138186 h 624681"/>
                  <a:gd name="connsiteX613" fmla="*/ 270318 w 637774"/>
                  <a:gd name="connsiteY613" fmla="*/ 138533 h 624681"/>
                  <a:gd name="connsiteX614" fmla="*/ 260696 w 637774"/>
                  <a:gd name="connsiteY614" fmla="*/ 140967 h 624681"/>
                  <a:gd name="connsiteX615" fmla="*/ 249631 w 637774"/>
                  <a:gd name="connsiteY615" fmla="*/ 147075 h 624681"/>
                  <a:gd name="connsiteX616" fmla="*/ 245479 w 637774"/>
                  <a:gd name="connsiteY616" fmla="*/ 148450 h 624681"/>
                  <a:gd name="connsiteX617" fmla="*/ 241867 w 637774"/>
                  <a:gd name="connsiteY617" fmla="*/ 149481 h 624681"/>
                  <a:gd name="connsiteX618" fmla="*/ 229727 w 637774"/>
                  <a:gd name="connsiteY618" fmla="*/ 152406 h 624681"/>
                  <a:gd name="connsiteX619" fmla="*/ 226456 w 637774"/>
                  <a:gd name="connsiteY619" fmla="*/ 154534 h 624681"/>
                  <a:gd name="connsiteX620" fmla="*/ 224151 w 637774"/>
                  <a:gd name="connsiteY620" fmla="*/ 157363 h 624681"/>
                  <a:gd name="connsiteX621" fmla="*/ 221438 w 637774"/>
                  <a:gd name="connsiteY621" fmla="*/ 159176 h 624681"/>
                  <a:gd name="connsiteX622" fmla="*/ 218808 w 637774"/>
                  <a:gd name="connsiteY622" fmla="*/ 160496 h 624681"/>
                  <a:gd name="connsiteX623" fmla="*/ 212668 w 637774"/>
                  <a:gd name="connsiteY623" fmla="*/ 164817 h 624681"/>
                  <a:gd name="connsiteX624" fmla="*/ 205263 w 637774"/>
                  <a:gd name="connsiteY624" fmla="*/ 165596 h 624681"/>
                  <a:gd name="connsiteX625" fmla="*/ 202308 w 637774"/>
                  <a:gd name="connsiteY625" fmla="*/ 173030 h 624681"/>
                  <a:gd name="connsiteX626" fmla="*/ 201117 w 637774"/>
                  <a:gd name="connsiteY626" fmla="*/ 173791 h 624681"/>
                  <a:gd name="connsiteX627" fmla="*/ 195459 w 637774"/>
                  <a:gd name="connsiteY627" fmla="*/ 175929 h 624681"/>
                  <a:gd name="connsiteX628" fmla="*/ 199165 w 637774"/>
                  <a:gd name="connsiteY628" fmla="*/ 178231 h 624681"/>
                  <a:gd name="connsiteX629" fmla="*/ 195763 w 637774"/>
                  <a:gd name="connsiteY629" fmla="*/ 182280 h 624681"/>
                  <a:gd name="connsiteX630" fmla="*/ 188919 w 637774"/>
                  <a:gd name="connsiteY630" fmla="*/ 186811 h 624681"/>
                  <a:gd name="connsiteX631" fmla="*/ 184324 w 637774"/>
                  <a:gd name="connsiteY631" fmla="*/ 189866 h 624681"/>
                  <a:gd name="connsiteX632" fmla="*/ 181866 w 637774"/>
                  <a:gd name="connsiteY632" fmla="*/ 196265 h 624681"/>
                  <a:gd name="connsiteX633" fmla="*/ 176631 w 637774"/>
                  <a:gd name="connsiteY633" fmla="*/ 202003 h 624681"/>
                  <a:gd name="connsiteX634" fmla="*/ 174116 w 637774"/>
                  <a:gd name="connsiteY634" fmla="*/ 207441 h 624681"/>
                  <a:gd name="connsiteX635" fmla="*/ 173838 w 637774"/>
                  <a:gd name="connsiteY635" fmla="*/ 210692 h 624681"/>
                  <a:gd name="connsiteX636" fmla="*/ 171972 w 637774"/>
                  <a:gd name="connsiteY636" fmla="*/ 210207 h 624681"/>
                  <a:gd name="connsiteX637" fmla="*/ 170233 w 637774"/>
                  <a:gd name="connsiteY637" fmla="*/ 213234 h 624681"/>
                  <a:gd name="connsiteX638" fmla="*/ 164394 w 637774"/>
                  <a:gd name="connsiteY638" fmla="*/ 219278 h 624681"/>
                  <a:gd name="connsiteX639" fmla="*/ 161225 w 637774"/>
                  <a:gd name="connsiteY639" fmla="*/ 226251 h 624681"/>
                  <a:gd name="connsiteX640" fmla="*/ 159353 w 637774"/>
                  <a:gd name="connsiteY640" fmla="*/ 228445 h 624681"/>
                  <a:gd name="connsiteX641" fmla="*/ 157118 w 637774"/>
                  <a:gd name="connsiteY641" fmla="*/ 232507 h 624681"/>
                  <a:gd name="connsiteX642" fmla="*/ 154667 w 637774"/>
                  <a:gd name="connsiteY642" fmla="*/ 238542 h 624681"/>
                  <a:gd name="connsiteX643" fmla="*/ 152890 w 637774"/>
                  <a:gd name="connsiteY643" fmla="*/ 240635 h 624681"/>
                  <a:gd name="connsiteX644" fmla="*/ 150961 w 637774"/>
                  <a:gd name="connsiteY644" fmla="*/ 240988 h 624681"/>
                  <a:gd name="connsiteX645" fmla="*/ 150544 w 637774"/>
                  <a:gd name="connsiteY645" fmla="*/ 244648 h 624681"/>
                  <a:gd name="connsiteX646" fmla="*/ 149029 w 637774"/>
                  <a:gd name="connsiteY646" fmla="*/ 250086 h 624681"/>
                  <a:gd name="connsiteX647" fmla="*/ 146937 w 637774"/>
                  <a:gd name="connsiteY647" fmla="*/ 256810 h 624681"/>
                  <a:gd name="connsiteX648" fmla="*/ 147047 w 637774"/>
                  <a:gd name="connsiteY648" fmla="*/ 257419 h 624681"/>
                  <a:gd name="connsiteX649" fmla="*/ 142330 w 637774"/>
                  <a:gd name="connsiteY649" fmla="*/ 266218 h 624681"/>
                  <a:gd name="connsiteX650" fmla="*/ 135383 w 637774"/>
                  <a:gd name="connsiteY650" fmla="*/ 277840 h 624681"/>
                  <a:gd name="connsiteX651" fmla="*/ 137656 w 637774"/>
                  <a:gd name="connsiteY651" fmla="*/ 277586 h 624681"/>
                  <a:gd name="connsiteX652" fmla="*/ 139109 w 637774"/>
                  <a:gd name="connsiteY652" fmla="*/ 285797 h 624681"/>
                  <a:gd name="connsiteX653" fmla="*/ 135857 w 637774"/>
                  <a:gd name="connsiteY653" fmla="*/ 295139 h 624681"/>
                  <a:gd name="connsiteX654" fmla="*/ 136730 w 637774"/>
                  <a:gd name="connsiteY654" fmla="*/ 301007 h 624681"/>
                  <a:gd name="connsiteX655" fmla="*/ 134389 w 637774"/>
                  <a:gd name="connsiteY655" fmla="*/ 304778 h 624681"/>
                  <a:gd name="connsiteX656" fmla="*/ 134008 w 637774"/>
                  <a:gd name="connsiteY656" fmla="*/ 309930 h 624681"/>
                  <a:gd name="connsiteX657" fmla="*/ 132244 w 637774"/>
                  <a:gd name="connsiteY657" fmla="*/ 313292 h 624681"/>
                  <a:gd name="connsiteX658" fmla="*/ 133400 w 637774"/>
                  <a:gd name="connsiteY658" fmla="*/ 323290 h 624681"/>
                  <a:gd name="connsiteX659" fmla="*/ 131759 w 637774"/>
                  <a:gd name="connsiteY659" fmla="*/ 332281 h 624681"/>
                  <a:gd name="connsiteX660" fmla="*/ 135132 w 637774"/>
                  <a:gd name="connsiteY660" fmla="*/ 339186 h 624681"/>
                  <a:gd name="connsiteX661" fmla="*/ 135210 w 637774"/>
                  <a:gd name="connsiteY661" fmla="*/ 345682 h 624681"/>
                  <a:gd name="connsiteX662" fmla="*/ 134932 w 637774"/>
                  <a:gd name="connsiteY662" fmla="*/ 350809 h 624681"/>
                  <a:gd name="connsiteX663" fmla="*/ 138379 w 637774"/>
                  <a:gd name="connsiteY663" fmla="*/ 350643 h 624681"/>
                  <a:gd name="connsiteX664" fmla="*/ 137728 w 637774"/>
                  <a:gd name="connsiteY664" fmla="*/ 359560 h 624681"/>
                  <a:gd name="connsiteX665" fmla="*/ 139837 w 637774"/>
                  <a:gd name="connsiteY665" fmla="*/ 368112 h 624681"/>
                  <a:gd name="connsiteX666" fmla="*/ 142627 w 637774"/>
                  <a:gd name="connsiteY666" fmla="*/ 380978 h 624681"/>
                  <a:gd name="connsiteX667" fmla="*/ 144647 w 637774"/>
                  <a:gd name="connsiteY667" fmla="*/ 385515 h 624681"/>
                  <a:gd name="connsiteX668" fmla="*/ 146606 w 637774"/>
                  <a:gd name="connsiteY668" fmla="*/ 385460 h 624681"/>
                  <a:gd name="connsiteX669" fmla="*/ 146609 w 637774"/>
                  <a:gd name="connsiteY669" fmla="*/ 396274 h 624681"/>
                  <a:gd name="connsiteX670" fmla="*/ 152015 w 637774"/>
                  <a:gd name="connsiteY670" fmla="*/ 399927 h 624681"/>
                  <a:gd name="connsiteX671" fmla="*/ 155172 w 637774"/>
                  <a:gd name="connsiteY671" fmla="*/ 404495 h 624681"/>
                  <a:gd name="connsiteX672" fmla="*/ 160735 w 637774"/>
                  <a:gd name="connsiteY672" fmla="*/ 415391 h 624681"/>
                  <a:gd name="connsiteX673" fmla="*/ 165312 w 637774"/>
                  <a:gd name="connsiteY673" fmla="*/ 420370 h 624681"/>
                  <a:gd name="connsiteX674" fmla="*/ 168521 w 637774"/>
                  <a:gd name="connsiteY674" fmla="*/ 424707 h 624681"/>
                  <a:gd name="connsiteX675" fmla="*/ 171562 w 637774"/>
                  <a:gd name="connsiteY675" fmla="*/ 430468 h 624681"/>
                  <a:gd name="connsiteX676" fmla="*/ 174023 w 637774"/>
                  <a:gd name="connsiteY676" fmla="*/ 433445 h 624681"/>
                  <a:gd name="connsiteX677" fmla="*/ 177093 w 637774"/>
                  <a:gd name="connsiteY677" fmla="*/ 438190 h 624681"/>
                  <a:gd name="connsiteX678" fmla="*/ 179314 w 637774"/>
                  <a:gd name="connsiteY678" fmla="*/ 444355 h 624681"/>
                  <a:gd name="connsiteX679" fmla="*/ 185380 w 637774"/>
                  <a:gd name="connsiteY679" fmla="*/ 449541 h 624681"/>
                  <a:gd name="connsiteX680" fmla="*/ 188893 w 637774"/>
                  <a:gd name="connsiteY680" fmla="*/ 452166 h 624681"/>
                  <a:gd name="connsiteX681" fmla="*/ 193181 w 637774"/>
                  <a:gd name="connsiteY681" fmla="*/ 460004 h 624681"/>
                  <a:gd name="connsiteX682" fmla="*/ 199395 w 637774"/>
                  <a:gd name="connsiteY682" fmla="*/ 463858 h 624681"/>
                  <a:gd name="connsiteX683" fmla="*/ 200163 w 637774"/>
                  <a:gd name="connsiteY683" fmla="*/ 465124 h 624681"/>
                  <a:gd name="connsiteX684" fmla="*/ 210114 w 637774"/>
                  <a:gd name="connsiteY684" fmla="*/ 470143 h 624681"/>
                  <a:gd name="connsiteX685" fmla="*/ 217506 w 637774"/>
                  <a:gd name="connsiteY685" fmla="*/ 478155 h 624681"/>
                  <a:gd name="connsiteX686" fmla="*/ 223769 w 637774"/>
                  <a:gd name="connsiteY686" fmla="*/ 480899 h 624681"/>
                  <a:gd name="connsiteX687" fmla="*/ 234983 w 637774"/>
                  <a:gd name="connsiteY687" fmla="*/ 484833 h 624681"/>
                  <a:gd name="connsiteX688" fmla="*/ 241201 w 637774"/>
                  <a:gd name="connsiteY688" fmla="*/ 490320 h 624681"/>
                  <a:gd name="connsiteX689" fmla="*/ 245895 w 637774"/>
                  <a:gd name="connsiteY689" fmla="*/ 489358 h 624681"/>
                  <a:gd name="connsiteX690" fmla="*/ 249133 w 637774"/>
                  <a:gd name="connsiteY690" fmla="*/ 491241 h 624681"/>
                  <a:gd name="connsiteX691" fmla="*/ 255839 w 637774"/>
                  <a:gd name="connsiteY691" fmla="*/ 497614 h 624681"/>
                  <a:gd name="connsiteX692" fmla="*/ 265014 w 637774"/>
                  <a:gd name="connsiteY692" fmla="*/ 498420 h 624681"/>
                  <a:gd name="connsiteX693" fmla="*/ 266147 w 637774"/>
                  <a:gd name="connsiteY693" fmla="*/ 498695 h 624681"/>
                  <a:gd name="connsiteX694" fmla="*/ 272188 w 637774"/>
                  <a:gd name="connsiteY694" fmla="*/ 499905 h 624681"/>
                  <a:gd name="connsiteX695" fmla="*/ 274108 w 637774"/>
                  <a:gd name="connsiteY695" fmla="*/ 501472 h 624681"/>
                  <a:gd name="connsiteX696" fmla="*/ 287108 w 637774"/>
                  <a:gd name="connsiteY696" fmla="*/ 497520 h 624681"/>
                  <a:gd name="connsiteX697" fmla="*/ 288463 w 637774"/>
                  <a:gd name="connsiteY697" fmla="*/ 497452 h 624681"/>
                  <a:gd name="connsiteX698" fmla="*/ 292567 w 637774"/>
                  <a:gd name="connsiteY698" fmla="*/ 495629 h 624681"/>
                  <a:gd name="connsiteX699" fmla="*/ 299093 w 637774"/>
                  <a:gd name="connsiteY699" fmla="*/ 493536 h 624681"/>
                  <a:gd name="connsiteX700" fmla="*/ 302373 w 637774"/>
                  <a:gd name="connsiteY700" fmla="*/ 492798 h 624681"/>
                  <a:gd name="connsiteX701" fmla="*/ 308026 w 637774"/>
                  <a:gd name="connsiteY701" fmla="*/ 494775 h 624681"/>
                  <a:gd name="connsiteX702" fmla="*/ 310391 w 637774"/>
                  <a:gd name="connsiteY702" fmla="*/ 496977 h 624681"/>
                  <a:gd name="connsiteX703" fmla="*/ 314215 w 637774"/>
                  <a:gd name="connsiteY703" fmla="*/ 498965 h 624681"/>
                  <a:gd name="connsiteX704" fmla="*/ 320271 w 637774"/>
                  <a:gd name="connsiteY704" fmla="*/ 504636 h 624681"/>
                  <a:gd name="connsiteX705" fmla="*/ 323790 w 637774"/>
                  <a:gd name="connsiteY705" fmla="*/ 512207 h 624681"/>
                  <a:gd name="connsiteX706" fmla="*/ 327571 w 637774"/>
                  <a:gd name="connsiteY706" fmla="*/ 525877 h 624681"/>
                  <a:gd name="connsiteX707" fmla="*/ 325321 w 637774"/>
                  <a:gd name="connsiteY707" fmla="*/ 534099 h 624681"/>
                  <a:gd name="connsiteX708" fmla="*/ 322622 w 637774"/>
                  <a:gd name="connsiteY708" fmla="*/ 538936 h 624681"/>
                  <a:gd name="connsiteX709" fmla="*/ 324081 w 637774"/>
                  <a:gd name="connsiteY709" fmla="*/ 541596 h 624681"/>
                  <a:gd name="connsiteX710" fmla="*/ 324563 w 637774"/>
                  <a:gd name="connsiteY710" fmla="*/ 545599 h 624681"/>
                  <a:gd name="connsiteX711" fmla="*/ 323776 w 637774"/>
                  <a:gd name="connsiteY711" fmla="*/ 549055 h 624681"/>
                  <a:gd name="connsiteX712" fmla="*/ 325886 w 637774"/>
                  <a:gd name="connsiteY712" fmla="*/ 553295 h 624681"/>
                  <a:gd name="connsiteX713" fmla="*/ 328873 w 637774"/>
                  <a:gd name="connsiteY713" fmla="*/ 557534 h 624681"/>
                  <a:gd name="connsiteX714" fmla="*/ 328379 w 637774"/>
                  <a:gd name="connsiteY714" fmla="*/ 566071 h 624681"/>
                  <a:gd name="connsiteX715" fmla="*/ 333448 w 637774"/>
                  <a:gd name="connsiteY715" fmla="*/ 565947 h 624681"/>
                  <a:gd name="connsiteX716" fmla="*/ 333486 w 637774"/>
                  <a:gd name="connsiteY716" fmla="*/ 566880 h 624681"/>
                  <a:gd name="connsiteX717" fmla="*/ 323678 w 637774"/>
                  <a:gd name="connsiteY717" fmla="*/ 573146 h 624681"/>
                  <a:gd name="connsiteX718" fmla="*/ 322327 w 637774"/>
                  <a:gd name="connsiteY718" fmla="*/ 583467 h 624681"/>
                  <a:gd name="connsiteX719" fmla="*/ 324463 w 637774"/>
                  <a:gd name="connsiteY719" fmla="*/ 584937 h 624681"/>
                  <a:gd name="connsiteX720" fmla="*/ 325087 w 637774"/>
                  <a:gd name="connsiteY720" fmla="*/ 587850 h 624681"/>
                  <a:gd name="connsiteX721" fmla="*/ 322572 w 637774"/>
                  <a:gd name="connsiteY721" fmla="*/ 591973 h 624681"/>
                  <a:gd name="connsiteX722" fmla="*/ 320568 w 637774"/>
                  <a:gd name="connsiteY722" fmla="*/ 596086 h 624681"/>
                  <a:gd name="connsiteX723" fmla="*/ 319562 w 637774"/>
                  <a:gd name="connsiteY723" fmla="*/ 597446 h 624681"/>
                  <a:gd name="connsiteX724" fmla="*/ 313088 w 637774"/>
                  <a:gd name="connsiteY724" fmla="*/ 608806 h 624681"/>
                  <a:gd name="connsiteX725" fmla="*/ 309783 w 637774"/>
                  <a:gd name="connsiteY725" fmla="*/ 613631 h 624681"/>
                  <a:gd name="connsiteX726" fmla="*/ 304402 w 637774"/>
                  <a:gd name="connsiteY726" fmla="*/ 617267 h 624681"/>
                  <a:gd name="connsiteX727" fmla="*/ 299187 w 637774"/>
                  <a:gd name="connsiteY727" fmla="*/ 619600 h 624681"/>
                  <a:gd name="connsiteX728" fmla="*/ 297759 w 637774"/>
                  <a:gd name="connsiteY728" fmla="*/ 620114 h 624681"/>
                  <a:gd name="connsiteX729" fmla="*/ 292553 w 637774"/>
                  <a:gd name="connsiteY729" fmla="*/ 620524 h 624681"/>
                  <a:gd name="connsiteX730" fmla="*/ 292528 w 637774"/>
                  <a:gd name="connsiteY730" fmla="*/ 621298 h 624681"/>
                  <a:gd name="connsiteX731" fmla="*/ 291028 w 637774"/>
                  <a:gd name="connsiteY731" fmla="*/ 619823 h 624681"/>
                  <a:gd name="connsiteX732" fmla="*/ 291103 w 637774"/>
                  <a:gd name="connsiteY732" fmla="*/ 620692 h 624681"/>
                  <a:gd name="connsiteX733" fmla="*/ 273359 w 637774"/>
                  <a:gd name="connsiteY733" fmla="*/ 623843 h 624681"/>
                  <a:gd name="connsiteX734" fmla="*/ 266835 w 637774"/>
                  <a:gd name="connsiteY734" fmla="*/ 620627 h 624681"/>
                  <a:gd name="connsiteX735" fmla="*/ 261496 w 637774"/>
                  <a:gd name="connsiteY735" fmla="*/ 621204 h 624681"/>
                  <a:gd name="connsiteX736" fmla="*/ 259177 w 637774"/>
                  <a:gd name="connsiteY736" fmla="*/ 618573 h 624681"/>
                  <a:gd name="connsiteX737" fmla="*/ 258658 w 637774"/>
                  <a:gd name="connsiteY737" fmla="*/ 619823 h 624681"/>
                  <a:gd name="connsiteX738" fmla="*/ 248430 w 637774"/>
                  <a:gd name="connsiteY738" fmla="*/ 621805 h 624681"/>
                  <a:gd name="connsiteX739" fmla="*/ 240650 w 637774"/>
                  <a:gd name="connsiteY739" fmla="*/ 622623 h 624681"/>
                  <a:gd name="connsiteX740" fmla="*/ 230655 w 637774"/>
                  <a:gd name="connsiteY740" fmla="*/ 621784 h 624681"/>
                  <a:gd name="connsiteX741" fmla="*/ 222125 w 637774"/>
                  <a:gd name="connsiteY741" fmla="*/ 624238 h 624681"/>
                  <a:gd name="connsiteX742" fmla="*/ 221323 w 637774"/>
                  <a:gd name="connsiteY742" fmla="*/ 624670 h 624681"/>
                  <a:gd name="connsiteX743" fmla="*/ 210021 w 637774"/>
                  <a:gd name="connsiteY743" fmla="*/ 620473 h 624681"/>
                  <a:gd name="connsiteX744" fmla="*/ 209591 w 637774"/>
                  <a:gd name="connsiteY744" fmla="*/ 619112 h 624681"/>
                  <a:gd name="connsiteX745" fmla="*/ 198395 w 637774"/>
                  <a:gd name="connsiteY745" fmla="*/ 618080 h 624681"/>
                  <a:gd name="connsiteX746" fmla="*/ 186165 w 637774"/>
                  <a:gd name="connsiteY746" fmla="*/ 615555 h 624681"/>
                  <a:gd name="connsiteX747" fmla="*/ 185197 w 637774"/>
                  <a:gd name="connsiteY747" fmla="*/ 612102 h 624681"/>
                  <a:gd name="connsiteX748" fmla="*/ 183816 w 637774"/>
                  <a:gd name="connsiteY748" fmla="*/ 612066 h 624681"/>
                  <a:gd name="connsiteX749" fmla="*/ 184724 w 637774"/>
                  <a:gd name="connsiteY749" fmla="*/ 614799 h 624681"/>
                  <a:gd name="connsiteX750" fmla="*/ 183304 w 637774"/>
                  <a:gd name="connsiteY750" fmla="*/ 615386 h 624681"/>
                  <a:gd name="connsiteX751" fmla="*/ 158391 w 637774"/>
                  <a:gd name="connsiteY751" fmla="*/ 602003 h 624681"/>
                  <a:gd name="connsiteX752" fmla="*/ 132753 w 637774"/>
                  <a:gd name="connsiteY752" fmla="*/ 589920 h 624681"/>
                  <a:gd name="connsiteX753" fmla="*/ 130115 w 637774"/>
                  <a:gd name="connsiteY753" fmla="*/ 585539 h 624681"/>
                  <a:gd name="connsiteX754" fmla="*/ 127234 w 637774"/>
                  <a:gd name="connsiteY754" fmla="*/ 583467 h 624681"/>
                  <a:gd name="connsiteX755" fmla="*/ 120510 w 637774"/>
                  <a:gd name="connsiteY755" fmla="*/ 579061 h 624681"/>
                  <a:gd name="connsiteX756" fmla="*/ 118338 w 637774"/>
                  <a:gd name="connsiteY756" fmla="*/ 576975 h 624681"/>
                  <a:gd name="connsiteX757" fmla="*/ 114497 w 637774"/>
                  <a:gd name="connsiteY757" fmla="*/ 572524 h 624681"/>
                  <a:gd name="connsiteX758" fmla="*/ 114168 w 637774"/>
                  <a:gd name="connsiteY758" fmla="*/ 571697 h 624681"/>
                  <a:gd name="connsiteX759" fmla="*/ 105595 w 637774"/>
                  <a:gd name="connsiteY759" fmla="*/ 566834 h 624681"/>
                  <a:gd name="connsiteX760" fmla="*/ 102128 w 637774"/>
                  <a:gd name="connsiteY760" fmla="*/ 562782 h 624681"/>
                  <a:gd name="connsiteX761" fmla="*/ 95158 w 637774"/>
                  <a:gd name="connsiteY761" fmla="*/ 554742 h 624681"/>
                  <a:gd name="connsiteX762" fmla="*/ 92767 w 637774"/>
                  <a:gd name="connsiteY762" fmla="*/ 549124 h 624681"/>
                  <a:gd name="connsiteX763" fmla="*/ 90985 w 637774"/>
                  <a:gd name="connsiteY763" fmla="*/ 546710 h 624681"/>
                  <a:gd name="connsiteX764" fmla="*/ 86192 w 637774"/>
                  <a:gd name="connsiteY764" fmla="*/ 541830 h 624681"/>
                  <a:gd name="connsiteX765" fmla="*/ 84765 w 637774"/>
                  <a:gd name="connsiteY765" fmla="*/ 540345 h 624681"/>
                  <a:gd name="connsiteX766" fmla="*/ 76380 w 637774"/>
                  <a:gd name="connsiteY766" fmla="*/ 532091 h 624681"/>
                  <a:gd name="connsiteX767" fmla="*/ 70412 w 637774"/>
                  <a:gd name="connsiteY767" fmla="*/ 526684 h 624681"/>
                  <a:gd name="connsiteX768" fmla="*/ 67267 w 637774"/>
                  <a:gd name="connsiteY768" fmla="*/ 517197 h 624681"/>
                  <a:gd name="connsiteX769" fmla="*/ 62871 w 637774"/>
                  <a:gd name="connsiteY769" fmla="*/ 515815 h 624681"/>
                  <a:gd name="connsiteX770" fmla="*/ 62153 w 637774"/>
                  <a:gd name="connsiteY770" fmla="*/ 512442 h 624681"/>
                  <a:gd name="connsiteX771" fmla="*/ 57905 w 637774"/>
                  <a:gd name="connsiteY771" fmla="*/ 508289 h 624681"/>
                  <a:gd name="connsiteX772" fmla="*/ 56459 w 637774"/>
                  <a:gd name="connsiteY772" fmla="*/ 504902 h 624681"/>
                  <a:gd name="connsiteX773" fmla="*/ 49219 w 637774"/>
                  <a:gd name="connsiteY773" fmla="*/ 499189 h 624681"/>
                  <a:gd name="connsiteX774" fmla="*/ 47133 w 637774"/>
                  <a:gd name="connsiteY774" fmla="*/ 490863 h 624681"/>
                  <a:gd name="connsiteX775" fmla="*/ 40085 w 637774"/>
                  <a:gd name="connsiteY775" fmla="*/ 482951 h 624681"/>
                  <a:gd name="connsiteX776" fmla="*/ 38817 w 637774"/>
                  <a:gd name="connsiteY776" fmla="*/ 481965 h 624681"/>
                  <a:gd name="connsiteX777" fmla="*/ 37293 w 637774"/>
                  <a:gd name="connsiteY777" fmla="*/ 479267 h 624681"/>
                  <a:gd name="connsiteX778" fmla="*/ 33668 w 637774"/>
                  <a:gd name="connsiteY778" fmla="*/ 467532 h 624681"/>
                  <a:gd name="connsiteX779" fmla="*/ 30981 w 637774"/>
                  <a:gd name="connsiteY779" fmla="*/ 466136 h 624681"/>
                  <a:gd name="connsiteX780" fmla="*/ 27420 w 637774"/>
                  <a:gd name="connsiteY780" fmla="*/ 457874 h 624681"/>
                  <a:gd name="connsiteX781" fmla="*/ 27145 w 637774"/>
                  <a:gd name="connsiteY781" fmla="*/ 452381 h 624681"/>
                  <a:gd name="connsiteX782" fmla="*/ 24282 w 637774"/>
                  <a:gd name="connsiteY782" fmla="*/ 446586 h 624681"/>
                  <a:gd name="connsiteX783" fmla="*/ 22200 w 637774"/>
                  <a:gd name="connsiteY783" fmla="*/ 438576 h 624681"/>
                  <a:gd name="connsiteX784" fmla="*/ 19985 w 637774"/>
                  <a:gd name="connsiteY784" fmla="*/ 431610 h 624681"/>
                  <a:gd name="connsiteX785" fmla="*/ 15493 w 637774"/>
                  <a:gd name="connsiteY785" fmla="*/ 421827 h 624681"/>
                  <a:gd name="connsiteX786" fmla="*/ 14197 w 637774"/>
                  <a:gd name="connsiteY786" fmla="*/ 414113 h 624681"/>
                  <a:gd name="connsiteX787" fmla="*/ 14117 w 637774"/>
                  <a:gd name="connsiteY787" fmla="*/ 409175 h 624681"/>
                  <a:gd name="connsiteX788" fmla="*/ 11117 w 637774"/>
                  <a:gd name="connsiteY788" fmla="*/ 401352 h 624681"/>
                  <a:gd name="connsiteX789" fmla="*/ 9402 w 637774"/>
                  <a:gd name="connsiteY789" fmla="*/ 392669 h 624681"/>
                  <a:gd name="connsiteX790" fmla="*/ 7839 w 637774"/>
                  <a:gd name="connsiteY790" fmla="*/ 389596 h 624681"/>
                  <a:gd name="connsiteX791" fmla="*/ 7536 w 637774"/>
                  <a:gd name="connsiteY791" fmla="*/ 388873 h 624681"/>
                  <a:gd name="connsiteX792" fmla="*/ 5210 w 637774"/>
                  <a:gd name="connsiteY792" fmla="*/ 386606 h 624681"/>
                  <a:gd name="connsiteX793" fmla="*/ 6928 w 637774"/>
                  <a:gd name="connsiteY793" fmla="*/ 382235 h 624681"/>
                  <a:gd name="connsiteX794" fmla="*/ 5009 w 637774"/>
                  <a:gd name="connsiteY794" fmla="*/ 378792 h 624681"/>
                  <a:gd name="connsiteX795" fmla="*/ 4727 w 637774"/>
                  <a:gd name="connsiteY795" fmla="*/ 370789 h 624681"/>
                  <a:gd name="connsiteX796" fmla="*/ 5041 w 637774"/>
                  <a:gd name="connsiteY796" fmla="*/ 359095 h 624681"/>
                  <a:gd name="connsiteX797" fmla="*/ 4893 w 637774"/>
                  <a:gd name="connsiteY797" fmla="*/ 357553 h 624681"/>
                  <a:gd name="connsiteX798" fmla="*/ 2966 w 637774"/>
                  <a:gd name="connsiteY798" fmla="*/ 347847 h 624681"/>
                  <a:gd name="connsiteX799" fmla="*/ 0 w 637774"/>
                  <a:gd name="connsiteY799" fmla="*/ 337768 h 624681"/>
                  <a:gd name="connsiteX800" fmla="*/ 824 w 637774"/>
                  <a:gd name="connsiteY800" fmla="*/ 325747 h 624681"/>
                  <a:gd name="connsiteX801" fmla="*/ 3016 w 637774"/>
                  <a:gd name="connsiteY801" fmla="*/ 314807 h 624681"/>
                  <a:gd name="connsiteX802" fmla="*/ 1551 w 637774"/>
                  <a:gd name="connsiteY802" fmla="*/ 303889 h 624681"/>
                  <a:gd name="connsiteX803" fmla="*/ 4817 w 637774"/>
                  <a:gd name="connsiteY803" fmla="*/ 297254 h 624681"/>
                  <a:gd name="connsiteX804" fmla="*/ 5338 w 637774"/>
                  <a:gd name="connsiteY804" fmla="*/ 295883 h 624681"/>
                  <a:gd name="connsiteX805" fmla="*/ 6233 w 637774"/>
                  <a:gd name="connsiteY805" fmla="*/ 284974 h 624681"/>
                  <a:gd name="connsiteX806" fmla="*/ 6374 w 637774"/>
                  <a:gd name="connsiteY806" fmla="*/ 275383 h 624681"/>
                  <a:gd name="connsiteX807" fmla="*/ 8901 w 637774"/>
                  <a:gd name="connsiteY807" fmla="*/ 272653 h 624681"/>
                  <a:gd name="connsiteX808" fmla="*/ 8043 w 637774"/>
                  <a:gd name="connsiteY808" fmla="*/ 270686 h 624681"/>
                  <a:gd name="connsiteX809" fmla="*/ 7576 w 637774"/>
                  <a:gd name="connsiteY809" fmla="*/ 255020 h 624681"/>
                  <a:gd name="connsiteX810" fmla="*/ 8656 w 637774"/>
                  <a:gd name="connsiteY810" fmla="*/ 249461 h 624681"/>
                  <a:gd name="connsiteX811" fmla="*/ 8791 w 637774"/>
                  <a:gd name="connsiteY811" fmla="*/ 247299 h 624681"/>
                  <a:gd name="connsiteX812" fmla="*/ 9946 w 637774"/>
                  <a:gd name="connsiteY812" fmla="*/ 245045 h 624681"/>
                  <a:gd name="connsiteX813" fmla="*/ 11417 w 637774"/>
                  <a:gd name="connsiteY813" fmla="*/ 240473 h 624681"/>
                  <a:gd name="connsiteX814" fmla="*/ 11500 w 637774"/>
                  <a:gd name="connsiteY814" fmla="*/ 234792 h 624681"/>
                  <a:gd name="connsiteX815" fmla="*/ 15355 w 637774"/>
                  <a:gd name="connsiteY815" fmla="*/ 224706 h 624681"/>
                  <a:gd name="connsiteX816" fmla="*/ 18667 w 637774"/>
                  <a:gd name="connsiteY816" fmla="*/ 212892 h 624681"/>
                  <a:gd name="connsiteX817" fmla="*/ 21855 w 637774"/>
                  <a:gd name="connsiteY817" fmla="*/ 204949 h 624681"/>
                  <a:gd name="connsiteX818" fmla="*/ 22997 w 637774"/>
                  <a:gd name="connsiteY818" fmla="*/ 201425 h 624681"/>
                  <a:gd name="connsiteX819" fmla="*/ 29017 w 637774"/>
                  <a:gd name="connsiteY819" fmla="*/ 189479 h 624681"/>
                  <a:gd name="connsiteX820" fmla="*/ 33129 w 637774"/>
                  <a:gd name="connsiteY820" fmla="*/ 186732 h 624681"/>
                  <a:gd name="connsiteX821" fmla="*/ 33278 w 637774"/>
                  <a:gd name="connsiteY821" fmla="*/ 180092 h 624681"/>
                  <a:gd name="connsiteX822" fmla="*/ 35694 w 637774"/>
                  <a:gd name="connsiteY822" fmla="*/ 174876 h 624681"/>
                  <a:gd name="connsiteX823" fmla="*/ 36554 w 637774"/>
                  <a:gd name="connsiteY823" fmla="*/ 171972 h 624681"/>
                  <a:gd name="connsiteX824" fmla="*/ 36247 w 637774"/>
                  <a:gd name="connsiteY824" fmla="*/ 171929 h 624681"/>
                  <a:gd name="connsiteX825" fmla="*/ 36985 w 637774"/>
                  <a:gd name="connsiteY825" fmla="*/ 167586 h 624681"/>
                  <a:gd name="connsiteX826" fmla="*/ 41367 w 637774"/>
                  <a:gd name="connsiteY826" fmla="*/ 160198 h 624681"/>
                  <a:gd name="connsiteX827" fmla="*/ 42049 w 637774"/>
                  <a:gd name="connsiteY827" fmla="*/ 159204 h 624681"/>
                  <a:gd name="connsiteX828" fmla="*/ 51642 w 637774"/>
                  <a:gd name="connsiteY828" fmla="*/ 151040 h 624681"/>
                  <a:gd name="connsiteX829" fmla="*/ 52369 w 637774"/>
                  <a:gd name="connsiteY829" fmla="*/ 147303 h 624681"/>
                  <a:gd name="connsiteX830" fmla="*/ 58861 w 637774"/>
                  <a:gd name="connsiteY830" fmla="*/ 135534 h 624681"/>
                  <a:gd name="connsiteX831" fmla="*/ 68997 w 637774"/>
                  <a:gd name="connsiteY831" fmla="*/ 123033 h 624681"/>
                  <a:gd name="connsiteX832" fmla="*/ 71493 w 637774"/>
                  <a:gd name="connsiteY832" fmla="*/ 118445 h 624681"/>
                  <a:gd name="connsiteX833" fmla="*/ 82304 w 637774"/>
                  <a:gd name="connsiteY833" fmla="*/ 107310 h 624681"/>
                  <a:gd name="connsiteX834" fmla="*/ 86517 w 637774"/>
                  <a:gd name="connsiteY834" fmla="*/ 102783 h 624681"/>
                  <a:gd name="connsiteX835" fmla="*/ 92313 w 637774"/>
                  <a:gd name="connsiteY835" fmla="*/ 97923 h 624681"/>
                  <a:gd name="connsiteX836" fmla="*/ 97096 w 637774"/>
                  <a:gd name="connsiteY836" fmla="*/ 93352 h 624681"/>
                  <a:gd name="connsiteX837" fmla="*/ 99389 w 637774"/>
                  <a:gd name="connsiteY837" fmla="*/ 90131 h 624681"/>
                  <a:gd name="connsiteX838" fmla="*/ 101220 w 637774"/>
                  <a:gd name="connsiteY838" fmla="*/ 88123 h 624681"/>
                  <a:gd name="connsiteX839" fmla="*/ 107601 w 637774"/>
                  <a:gd name="connsiteY839" fmla="*/ 81054 h 624681"/>
                  <a:gd name="connsiteX840" fmla="*/ 107957 w 637774"/>
                  <a:gd name="connsiteY840" fmla="*/ 80547 h 624681"/>
                  <a:gd name="connsiteX841" fmla="*/ 115251 w 637774"/>
                  <a:gd name="connsiteY841" fmla="*/ 74971 h 624681"/>
                  <a:gd name="connsiteX842" fmla="*/ 118658 w 637774"/>
                  <a:gd name="connsiteY842" fmla="*/ 71119 h 624681"/>
                  <a:gd name="connsiteX843" fmla="*/ 125478 w 637774"/>
                  <a:gd name="connsiteY843" fmla="*/ 67800 h 624681"/>
                  <a:gd name="connsiteX844" fmla="*/ 142460 w 637774"/>
                  <a:gd name="connsiteY844" fmla="*/ 56394 h 624681"/>
                  <a:gd name="connsiteX845" fmla="*/ 154869 w 637774"/>
                  <a:gd name="connsiteY845" fmla="*/ 47391 h 624681"/>
                  <a:gd name="connsiteX846" fmla="*/ 156560 w 637774"/>
                  <a:gd name="connsiteY846" fmla="*/ 46351 h 624681"/>
                  <a:gd name="connsiteX847" fmla="*/ 163686 w 637774"/>
                  <a:gd name="connsiteY847" fmla="*/ 43635 h 624681"/>
                  <a:gd name="connsiteX848" fmla="*/ 163503 w 637774"/>
                  <a:gd name="connsiteY848" fmla="*/ 43473 h 624681"/>
                  <a:gd name="connsiteX849" fmla="*/ 168614 w 637774"/>
                  <a:gd name="connsiteY849" fmla="*/ 40289 h 624681"/>
                  <a:gd name="connsiteX850" fmla="*/ 181089 w 637774"/>
                  <a:gd name="connsiteY850" fmla="*/ 33638 h 624681"/>
                  <a:gd name="connsiteX851" fmla="*/ 187397 w 637774"/>
                  <a:gd name="connsiteY851" fmla="*/ 31765 h 624681"/>
                  <a:gd name="connsiteX852" fmla="*/ 188927 w 637774"/>
                  <a:gd name="connsiteY852" fmla="*/ 30349 h 624681"/>
                  <a:gd name="connsiteX853" fmla="*/ 200858 w 637774"/>
                  <a:gd name="connsiteY853" fmla="*/ 25282 h 624681"/>
                  <a:gd name="connsiteX854" fmla="*/ 204964 w 637774"/>
                  <a:gd name="connsiteY854" fmla="*/ 22899 h 624681"/>
                  <a:gd name="connsiteX855" fmla="*/ 206788 w 637774"/>
                  <a:gd name="connsiteY855" fmla="*/ 21694 h 624681"/>
                  <a:gd name="connsiteX856" fmla="*/ 217681 w 637774"/>
                  <a:gd name="connsiteY856" fmla="*/ 19128 h 624681"/>
                  <a:gd name="connsiteX857" fmla="*/ 221772 w 637774"/>
                  <a:gd name="connsiteY857" fmla="*/ 18910 h 624681"/>
                  <a:gd name="connsiteX858" fmla="*/ 236265 w 637774"/>
                  <a:gd name="connsiteY858" fmla="*/ 13604 h 624681"/>
                  <a:gd name="connsiteX859" fmla="*/ 246863 w 637774"/>
                  <a:gd name="connsiteY859" fmla="*/ 10826 h 624681"/>
                  <a:gd name="connsiteX860" fmla="*/ 249817 w 637774"/>
                  <a:gd name="connsiteY860" fmla="*/ 9139 h 624681"/>
                  <a:gd name="connsiteX861" fmla="*/ 257497 w 637774"/>
                  <a:gd name="connsiteY861" fmla="*/ 7228 h 624681"/>
                  <a:gd name="connsiteX862" fmla="*/ 262367 w 637774"/>
                  <a:gd name="connsiteY862" fmla="*/ 5792 h 624681"/>
                  <a:gd name="connsiteX863" fmla="*/ 275155 w 637774"/>
                  <a:gd name="connsiteY863" fmla="*/ 4131 h 624681"/>
                  <a:gd name="connsiteX864" fmla="*/ 277984 w 637774"/>
                  <a:gd name="connsiteY864" fmla="*/ 3561 h 624681"/>
                  <a:gd name="connsiteX865" fmla="*/ 288281 w 637774"/>
                  <a:gd name="connsiteY865" fmla="*/ 1934 h 624681"/>
                  <a:gd name="connsiteX866" fmla="*/ 296617 w 637774"/>
                  <a:gd name="connsiteY866" fmla="*/ 800 h 624681"/>
                  <a:gd name="connsiteX867" fmla="*/ 299613 w 637774"/>
                  <a:gd name="connsiteY867" fmla="*/ 682 h 624681"/>
                  <a:gd name="connsiteX868" fmla="*/ 313000 w 637774"/>
                  <a:gd name="connsiteY868" fmla="*/ 394 h 624681"/>
                  <a:gd name="connsiteX869" fmla="*/ 320525 w 637774"/>
                  <a:gd name="connsiteY869" fmla="*/ 178 h 62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Lst>
                <a:rect l="l" t="t" r="r" b="b"/>
                <a:pathLst>
                  <a:path w="637774" h="624681">
                    <a:moveTo>
                      <a:pt x="549334" y="420953"/>
                    </a:moveTo>
                    <a:lnTo>
                      <a:pt x="549298" y="421099"/>
                    </a:lnTo>
                    <a:lnTo>
                      <a:pt x="549176" y="421096"/>
                    </a:lnTo>
                    <a:close/>
                    <a:moveTo>
                      <a:pt x="567309" y="405244"/>
                    </a:moveTo>
                    <a:cubicBezTo>
                      <a:pt x="564731" y="404895"/>
                      <a:pt x="564731" y="404895"/>
                      <a:pt x="564596" y="407057"/>
                    </a:cubicBezTo>
                    <a:cubicBezTo>
                      <a:pt x="566253" y="407715"/>
                      <a:pt x="567641" y="408265"/>
                      <a:pt x="569142" y="408864"/>
                    </a:cubicBezTo>
                    <a:cubicBezTo>
                      <a:pt x="569530" y="408096"/>
                      <a:pt x="570064" y="406996"/>
                      <a:pt x="570764" y="405591"/>
                    </a:cubicBezTo>
                    <a:cubicBezTo>
                      <a:pt x="569451" y="405473"/>
                      <a:pt x="568370" y="405405"/>
                      <a:pt x="567309" y="405244"/>
                    </a:cubicBezTo>
                    <a:close/>
                    <a:moveTo>
                      <a:pt x="574567" y="379614"/>
                    </a:moveTo>
                    <a:cubicBezTo>
                      <a:pt x="574479" y="380788"/>
                      <a:pt x="574391" y="381962"/>
                      <a:pt x="574257" y="384003"/>
                    </a:cubicBezTo>
                    <a:cubicBezTo>
                      <a:pt x="575865" y="382457"/>
                      <a:pt x="576684" y="381616"/>
                      <a:pt x="578386" y="379969"/>
                    </a:cubicBezTo>
                    <a:cubicBezTo>
                      <a:pt x="576523" y="379802"/>
                      <a:pt x="575546" y="379708"/>
                      <a:pt x="574567" y="379614"/>
                    </a:cubicBezTo>
                    <a:close/>
                    <a:moveTo>
                      <a:pt x="563221" y="332041"/>
                    </a:moveTo>
                    <a:cubicBezTo>
                      <a:pt x="562787" y="331379"/>
                      <a:pt x="562188" y="331643"/>
                      <a:pt x="560988" y="332170"/>
                    </a:cubicBezTo>
                    <a:cubicBezTo>
                      <a:pt x="562246" y="333203"/>
                      <a:pt x="564070" y="333434"/>
                      <a:pt x="562403" y="335696"/>
                    </a:cubicBezTo>
                    <a:cubicBezTo>
                      <a:pt x="561319" y="337187"/>
                      <a:pt x="562569" y="338145"/>
                      <a:pt x="564448" y="337463"/>
                    </a:cubicBezTo>
                    <a:cubicBezTo>
                      <a:pt x="563919" y="334289"/>
                      <a:pt x="563653" y="332703"/>
                      <a:pt x="563221" y="332041"/>
                    </a:cubicBezTo>
                    <a:close/>
                    <a:moveTo>
                      <a:pt x="564601" y="317768"/>
                    </a:moveTo>
                    <a:cubicBezTo>
                      <a:pt x="561810" y="318833"/>
                      <a:pt x="559834" y="319177"/>
                      <a:pt x="558479" y="320243"/>
                    </a:cubicBezTo>
                    <a:cubicBezTo>
                      <a:pt x="557237" y="321235"/>
                      <a:pt x="556706" y="323091"/>
                      <a:pt x="555808" y="324622"/>
                    </a:cubicBezTo>
                    <a:cubicBezTo>
                      <a:pt x="558277" y="324801"/>
                      <a:pt x="560896" y="324964"/>
                      <a:pt x="564082" y="325205"/>
                    </a:cubicBezTo>
                    <a:cubicBezTo>
                      <a:pt x="564278" y="322885"/>
                      <a:pt x="564415" y="320602"/>
                      <a:pt x="564601" y="317768"/>
                    </a:cubicBezTo>
                    <a:close/>
                    <a:moveTo>
                      <a:pt x="563468" y="298935"/>
                    </a:moveTo>
                    <a:cubicBezTo>
                      <a:pt x="561060" y="299914"/>
                      <a:pt x="559189" y="300670"/>
                      <a:pt x="557317" y="301426"/>
                    </a:cubicBezTo>
                    <a:cubicBezTo>
                      <a:pt x="557388" y="301661"/>
                      <a:pt x="557468" y="301850"/>
                      <a:pt x="557538" y="302084"/>
                    </a:cubicBezTo>
                    <a:cubicBezTo>
                      <a:pt x="559315" y="301868"/>
                      <a:pt x="561064" y="301668"/>
                      <a:pt x="563037" y="301446"/>
                    </a:cubicBezTo>
                    <a:cubicBezTo>
                      <a:pt x="563093" y="300971"/>
                      <a:pt x="563239" y="300199"/>
                      <a:pt x="563468" y="298935"/>
                    </a:cubicBezTo>
                    <a:close/>
                    <a:moveTo>
                      <a:pt x="532269" y="294955"/>
                    </a:moveTo>
                    <a:cubicBezTo>
                      <a:pt x="534060" y="295447"/>
                      <a:pt x="535899" y="295949"/>
                      <a:pt x="537651" y="296506"/>
                    </a:cubicBezTo>
                    <a:cubicBezTo>
                      <a:pt x="535713" y="298223"/>
                      <a:pt x="536605" y="299369"/>
                      <a:pt x="538636" y="299549"/>
                    </a:cubicBezTo>
                    <a:cubicBezTo>
                      <a:pt x="541067" y="299793"/>
                      <a:pt x="542377" y="300033"/>
                      <a:pt x="540275" y="302614"/>
                    </a:cubicBezTo>
                    <a:cubicBezTo>
                      <a:pt x="539978" y="302962"/>
                      <a:pt x="540774" y="304210"/>
                      <a:pt x="540933" y="304708"/>
                    </a:cubicBezTo>
                    <a:cubicBezTo>
                      <a:pt x="542860" y="304475"/>
                      <a:pt x="544384" y="304299"/>
                      <a:pt x="545909" y="304124"/>
                    </a:cubicBezTo>
                    <a:cubicBezTo>
                      <a:pt x="543509" y="303740"/>
                      <a:pt x="541756" y="303184"/>
                      <a:pt x="542197" y="300187"/>
                    </a:cubicBezTo>
                    <a:cubicBezTo>
                      <a:pt x="542261" y="299788"/>
                      <a:pt x="540816" y="299275"/>
                      <a:pt x="540136" y="298711"/>
                    </a:cubicBezTo>
                    <a:cubicBezTo>
                      <a:pt x="539263" y="298031"/>
                      <a:pt x="538486" y="297250"/>
                      <a:pt x="537651" y="296506"/>
                    </a:cubicBezTo>
                    <a:cubicBezTo>
                      <a:pt x="538584" y="296468"/>
                      <a:pt x="539560" y="296246"/>
                      <a:pt x="540432" y="296486"/>
                    </a:cubicBezTo>
                    <a:cubicBezTo>
                      <a:pt x="543002" y="297199"/>
                      <a:pt x="545504" y="298116"/>
                      <a:pt x="548044" y="298969"/>
                    </a:cubicBezTo>
                    <a:cubicBezTo>
                      <a:pt x="548210" y="297665"/>
                      <a:pt x="547978" y="296615"/>
                      <a:pt x="547596" y="296580"/>
                    </a:cubicBezTo>
                    <a:cubicBezTo>
                      <a:pt x="546257" y="296358"/>
                      <a:pt x="544834" y="296629"/>
                      <a:pt x="543474" y="296499"/>
                    </a:cubicBezTo>
                    <a:cubicBezTo>
                      <a:pt x="541489" y="296330"/>
                      <a:pt x="538666" y="295658"/>
                      <a:pt x="537914" y="294981"/>
                    </a:cubicBezTo>
                    <a:cubicBezTo>
                      <a:pt x="535640" y="292922"/>
                      <a:pt x="534095" y="294626"/>
                      <a:pt x="532269" y="294955"/>
                    </a:cubicBezTo>
                    <a:close/>
                    <a:moveTo>
                      <a:pt x="531766" y="267297"/>
                    </a:moveTo>
                    <a:cubicBezTo>
                      <a:pt x="530096" y="268244"/>
                      <a:pt x="530378" y="271497"/>
                      <a:pt x="532388" y="274643"/>
                    </a:cubicBezTo>
                    <a:cubicBezTo>
                      <a:pt x="533048" y="273303"/>
                      <a:pt x="533738" y="271945"/>
                      <a:pt x="534231" y="271031"/>
                    </a:cubicBezTo>
                    <a:cubicBezTo>
                      <a:pt x="535813" y="271258"/>
                      <a:pt x="536799" y="271426"/>
                      <a:pt x="538307" y="271662"/>
                    </a:cubicBezTo>
                    <a:cubicBezTo>
                      <a:pt x="536368" y="268628"/>
                      <a:pt x="533021" y="266575"/>
                      <a:pt x="531766" y="267297"/>
                    </a:cubicBezTo>
                    <a:close/>
                    <a:moveTo>
                      <a:pt x="553702" y="255522"/>
                    </a:moveTo>
                    <a:cubicBezTo>
                      <a:pt x="551603" y="257860"/>
                      <a:pt x="549743" y="259886"/>
                      <a:pt x="547864" y="262004"/>
                    </a:cubicBezTo>
                    <a:cubicBezTo>
                      <a:pt x="549103" y="263009"/>
                      <a:pt x="550178" y="263879"/>
                      <a:pt x="551207" y="264739"/>
                    </a:cubicBezTo>
                    <a:cubicBezTo>
                      <a:pt x="554277" y="263297"/>
                      <a:pt x="553240" y="260925"/>
                      <a:pt x="552458" y="258511"/>
                    </a:cubicBezTo>
                    <a:cubicBezTo>
                      <a:pt x="553750" y="258723"/>
                      <a:pt x="554644" y="258872"/>
                      <a:pt x="555936" y="259084"/>
                    </a:cubicBezTo>
                    <a:cubicBezTo>
                      <a:pt x="555452" y="258075"/>
                      <a:pt x="555239" y="257493"/>
                      <a:pt x="554913" y="256982"/>
                    </a:cubicBezTo>
                    <a:cubicBezTo>
                      <a:pt x="554754" y="256606"/>
                      <a:pt x="554422" y="256338"/>
                      <a:pt x="553702" y="255522"/>
                    </a:cubicBezTo>
                    <a:close/>
                    <a:moveTo>
                      <a:pt x="513183" y="221892"/>
                    </a:moveTo>
                    <a:cubicBezTo>
                      <a:pt x="513273" y="223470"/>
                      <a:pt x="513335" y="225067"/>
                      <a:pt x="513547" y="226649"/>
                    </a:cubicBezTo>
                    <a:cubicBezTo>
                      <a:pt x="513562" y="226798"/>
                      <a:pt x="514608" y="226809"/>
                      <a:pt x="515194" y="226914"/>
                    </a:cubicBezTo>
                    <a:cubicBezTo>
                      <a:pt x="515151" y="225224"/>
                      <a:pt x="515129" y="223563"/>
                      <a:pt x="515106" y="221901"/>
                    </a:cubicBezTo>
                    <a:cubicBezTo>
                      <a:pt x="514471" y="221907"/>
                      <a:pt x="513817" y="221885"/>
                      <a:pt x="513183" y="221892"/>
                    </a:cubicBezTo>
                    <a:close/>
                    <a:moveTo>
                      <a:pt x="520104" y="215355"/>
                    </a:moveTo>
                    <a:cubicBezTo>
                      <a:pt x="519806" y="217263"/>
                      <a:pt x="519602" y="218630"/>
                      <a:pt x="519323" y="220444"/>
                    </a:cubicBezTo>
                    <a:cubicBezTo>
                      <a:pt x="517768" y="219322"/>
                      <a:pt x="516508" y="218410"/>
                      <a:pt x="514511" y="216972"/>
                    </a:cubicBezTo>
                    <a:cubicBezTo>
                      <a:pt x="515470" y="219473"/>
                      <a:pt x="516090" y="221193"/>
                      <a:pt x="516657" y="222706"/>
                    </a:cubicBezTo>
                    <a:cubicBezTo>
                      <a:pt x="519284" y="221507"/>
                      <a:pt x="521534" y="220468"/>
                      <a:pt x="523898" y="219358"/>
                    </a:cubicBezTo>
                    <a:cubicBezTo>
                      <a:pt x="522929" y="218341"/>
                      <a:pt x="521667" y="216991"/>
                      <a:pt x="520104" y="215355"/>
                    </a:cubicBezTo>
                    <a:close/>
                    <a:moveTo>
                      <a:pt x="525676" y="210081"/>
                    </a:moveTo>
                    <a:cubicBezTo>
                      <a:pt x="524994" y="211075"/>
                      <a:pt x="524357" y="211641"/>
                      <a:pt x="524214" y="212291"/>
                    </a:cubicBezTo>
                    <a:cubicBezTo>
                      <a:pt x="524081" y="212896"/>
                      <a:pt x="524392" y="213695"/>
                      <a:pt x="524735" y="214234"/>
                    </a:cubicBezTo>
                    <a:cubicBezTo>
                      <a:pt x="524881" y="214460"/>
                      <a:pt x="525972" y="214481"/>
                      <a:pt x="526127" y="214224"/>
                    </a:cubicBezTo>
                    <a:lnTo>
                      <a:pt x="530955" y="214528"/>
                    </a:lnTo>
                    <a:lnTo>
                      <a:pt x="530954" y="214533"/>
                    </a:lnTo>
                    <a:lnTo>
                      <a:pt x="531008" y="214606"/>
                    </a:lnTo>
                    <a:lnTo>
                      <a:pt x="529579" y="216129"/>
                    </a:lnTo>
                    <a:cubicBezTo>
                      <a:pt x="533905" y="214404"/>
                      <a:pt x="532513" y="219723"/>
                      <a:pt x="535262" y="220402"/>
                    </a:cubicBezTo>
                    <a:lnTo>
                      <a:pt x="531008" y="214606"/>
                    </a:lnTo>
                    <a:lnTo>
                      <a:pt x="531075" y="214535"/>
                    </a:lnTo>
                    <a:lnTo>
                      <a:pt x="530955" y="214528"/>
                    </a:lnTo>
                    <a:lnTo>
                      <a:pt x="531183" y="212830"/>
                    </a:lnTo>
                    <a:cubicBezTo>
                      <a:pt x="529365" y="211796"/>
                      <a:pt x="527460" y="210937"/>
                      <a:pt x="525676" y="210081"/>
                    </a:cubicBezTo>
                    <a:close/>
                    <a:moveTo>
                      <a:pt x="535413" y="206016"/>
                    </a:moveTo>
                    <a:cubicBezTo>
                      <a:pt x="534242" y="206246"/>
                      <a:pt x="533043" y="206493"/>
                      <a:pt x="531769" y="206748"/>
                    </a:cubicBezTo>
                    <a:cubicBezTo>
                      <a:pt x="532040" y="208171"/>
                      <a:pt x="532351" y="209409"/>
                      <a:pt x="532617" y="210637"/>
                    </a:cubicBezTo>
                    <a:cubicBezTo>
                      <a:pt x="533035" y="210729"/>
                      <a:pt x="533471" y="210850"/>
                      <a:pt x="533917" y="210923"/>
                    </a:cubicBezTo>
                    <a:cubicBezTo>
                      <a:pt x="534701" y="209465"/>
                      <a:pt x="535487" y="208006"/>
                      <a:pt x="536252" y="206519"/>
                    </a:cubicBezTo>
                    <a:cubicBezTo>
                      <a:pt x="535976" y="206336"/>
                      <a:pt x="535689" y="206200"/>
                      <a:pt x="535413" y="206016"/>
                    </a:cubicBezTo>
                    <a:close/>
                    <a:moveTo>
                      <a:pt x="492598" y="202910"/>
                    </a:moveTo>
                    <a:cubicBezTo>
                      <a:pt x="491449" y="203484"/>
                      <a:pt x="490270" y="204077"/>
                      <a:pt x="488943" y="204685"/>
                    </a:cubicBezTo>
                    <a:cubicBezTo>
                      <a:pt x="489976" y="206740"/>
                      <a:pt x="490864" y="208567"/>
                      <a:pt x="491798" y="210406"/>
                    </a:cubicBezTo>
                    <a:cubicBezTo>
                      <a:pt x="492014" y="210307"/>
                      <a:pt x="492259" y="210191"/>
                      <a:pt x="492476" y="210093"/>
                    </a:cubicBezTo>
                    <a:cubicBezTo>
                      <a:pt x="492513" y="207713"/>
                      <a:pt x="492579" y="205317"/>
                      <a:pt x="492598" y="202910"/>
                    </a:cubicBezTo>
                    <a:close/>
                    <a:moveTo>
                      <a:pt x="500944" y="199855"/>
                    </a:moveTo>
                    <a:cubicBezTo>
                      <a:pt x="500374" y="199899"/>
                      <a:pt x="499310" y="200858"/>
                      <a:pt x="499406" y="201195"/>
                    </a:cubicBezTo>
                    <a:cubicBezTo>
                      <a:pt x="499988" y="203419"/>
                      <a:pt x="500822" y="205600"/>
                      <a:pt x="501880" y="208755"/>
                    </a:cubicBezTo>
                    <a:cubicBezTo>
                      <a:pt x="504256" y="205601"/>
                      <a:pt x="506315" y="202890"/>
                      <a:pt x="508547" y="199947"/>
                    </a:cubicBezTo>
                    <a:cubicBezTo>
                      <a:pt x="505712" y="199883"/>
                      <a:pt x="503307" y="199742"/>
                      <a:pt x="500944" y="199855"/>
                    </a:cubicBezTo>
                    <a:close/>
                    <a:moveTo>
                      <a:pt x="521439" y="194387"/>
                    </a:moveTo>
                    <a:cubicBezTo>
                      <a:pt x="521351" y="196998"/>
                      <a:pt x="520247" y="197144"/>
                      <a:pt x="518321" y="195940"/>
                    </a:cubicBezTo>
                    <a:cubicBezTo>
                      <a:pt x="518220" y="196284"/>
                      <a:pt x="518120" y="196627"/>
                      <a:pt x="518049" y="196952"/>
                    </a:cubicBezTo>
                    <a:cubicBezTo>
                      <a:pt x="518955" y="197371"/>
                      <a:pt x="519929" y="198146"/>
                      <a:pt x="520797" y="198069"/>
                    </a:cubicBezTo>
                    <a:cubicBezTo>
                      <a:pt x="521546" y="197991"/>
                      <a:pt x="522460" y="197048"/>
                      <a:pt x="522774" y="196288"/>
                    </a:cubicBezTo>
                    <a:cubicBezTo>
                      <a:pt x="522930" y="195910"/>
                      <a:pt x="521930" y="195032"/>
                      <a:pt x="521439" y="194387"/>
                    </a:cubicBezTo>
                    <a:close/>
                    <a:moveTo>
                      <a:pt x="320525" y="178"/>
                    </a:moveTo>
                    <a:cubicBezTo>
                      <a:pt x="324697" y="148"/>
                      <a:pt x="328634" y="1624"/>
                      <a:pt x="332693" y="2105"/>
                    </a:cubicBezTo>
                    <a:cubicBezTo>
                      <a:pt x="335066" y="2385"/>
                      <a:pt x="337544" y="1641"/>
                      <a:pt x="340013" y="1381"/>
                    </a:cubicBezTo>
                    <a:cubicBezTo>
                      <a:pt x="340611" y="1318"/>
                      <a:pt x="341352" y="1165"/>
                      <a:pt x="341860" y="1399"/>
                    </a:cubicBezTo>
                    <a:cubicBezTo>
                      <a:pt x="345671" y="3116"/>
                      <a:pt x="349539" y="3359"/>
                      <a:pt x="353745" y="2947"/>
                    </a:cubicBezTo>
                    <a:cubicBezTo>
                      <a:pt x="358027" y="2527"/>
                      <a:pt x="362645" y="2571"/>
                      <a:pt x="366651" y="3844"/>
                    </a:cubicBezTo>
                    <a:cubicBezTo>
                      <a:pt x="369313" y="4699"/>
                      <a:pt x="371575" y="4492"/>
                      <a:pt x="374085" y="4485"/>
                    </a:cubicBezTo>
                    <a:cubicBezTo>
                      <a:pt x="374552" y="4466"/>
                      <a:pt x="375053" y="5502"/>
                      <a:pt x="375694" y="5254"/>
                    </a:cubicBezTo>
                    <a:cubicBezTo>
                      <a:pt x="378973" y="5952"/>
                      <a:pt x="382225" y="6669"/>
                      <a:pt x="385487" y="7340"/>
                    </a:cubicBezTo>
                    <a:cubicBezTo>
                      <a:pt x="388053" y="7856"/>
                      <a:pt x="390667" y="8263"/>
                      <a:pt x="393240" y="8853"/>
                    </a:cubicBezTo>
                    <a:cubicBezTo>
                      <a:pt x="394355" y="9100"/>
                      <a:pt x="395326" y="9996"/>
                      <a:pt x="396441" y="10242"/>
                    </a:cubicBezTo>
                    <a:cubicBezTo>
                      <a:pt x="399257" y="10838"/>
                      <a:pt x="402176" y="11847"/>
                      <a:pt x="404952" y="11631"/>
                    </a:cubicBezTo>
                    <a:cubicBezTo>
                      <a:pt x="409887" y="11233"/>
                      <a:pt x="413820" y="12831"/>
                      <a:pt x="417551" y="15797"/>
                    </a:cubicBezTo>
                    <a:cubicBezTo>
                      <a:pt x="418691" y="16706"/>
                      <a:pt x="420463" y="17170"/>
                      <a:pt x="421973" y="17284"/>
                    </a:cubicBezTo>
                    <a:cubicBezTo>
                      <a:pt x="426744" y="17629"/>
                      <a:pt x="430908" y="18961"/>
                      <a:pt x="434298" y="22583"/>
                    </a:cubicBezTo>
                    <a:cubicBezTo>
                      <a:pt x="435202" y="23562"/>
                      <a:pt x="436942" y="23848"/>
                      <a:pt x="438333" y="24276"/>
                    </a:cubicBezTo>
                    <a:cubicBezTo>
                      <a:pt x="442321" y="25521"/>
                      <a:pt x="446476" y="26339"/>
                      <a:pt x="450317" y="27917"/>
                    </a:cubicBezTo>
                    <a:cubicBezTo>
                      <a:pt x="452705" y="28906"/>
                      <a:pt x="454613" y="31081"/>
                      <a:pt x="456803" y="32636"/>
                    </a:cubicBezTo>
                    <a:cubicBezTo>
                      <a:pt x="457310" y="32991"/>
                      <a:pt x="457996" y="33191"/>
                      <a:pt x="458618" y="33352"/>
                    </a:cubicBezTo>
                    <a:cubicBezTo>
                      <a:pt x="460455" y="33854"/>
                      <a:pt x="462391" y="34135"/>
                      <a:pt x="464131" y="34860"/>
                    </a:cubicBezTo>
                    <a:cubicBezTo>
                      <a:pt x="464733" y="35114"/>
                      <a:pt x="464902" y="36442"/>
                      <a:pt x="465322" y="37412"/>
                    </a:cubicBezTo>
                    <a:cubicBezTo>
                      <a:pt x="466238" y="37345"/>
                      <a:pt x="467164" y="37233"/>
                      <a:pt x="468079" y="37167"/>
                    </a:cubicBezTo>
                    <a:cubicBezTo>
                      <a:pt x="467971" y="37435"/>
                      <a:pt x="467863" y="37704"/>
                      <a:pt x="467756" y="37973"/>
                    </a:cubicBezTo>
                    <a:cubicBezTo>
                      <a:pt x="468772" y="38440"/>
                      <a:pt x="469839" y="38797"/>
                      <a:pt x="470751" y="39412"/>
                    </a:cubicBezTo>
                    <a:cubicBezTo>
                      <a:pt x="471957" y="40239"/>
                      <a:pt x="473075" y="41240"/>
                      <a:pt x="474214" y="42149"/>
                    </a:cubicBezTo>
                    <a:cubicBezTo>
                      <a:pt x="474776" y="42589"/>
                      <a:pt x="475241" y="43130"/>
                      <a:pt x="475860" y="43413"/>
                    </a:cubicBezTo>
                    <a:cubicBezTo>
                      <a:pt x="479725" y="45215"/>
                      <a:pt x="483696" y="46869"/>
                      <a:pt x="487512" y="48783"/>
                    </a:cubicBezTo>
                    <a:cubicBezTo>
                      <a:pt x="488436" y="49230"/>
                      <a:pt x="488905" y="50527"/>
                      <a:pt x="489750" y="51224"/>
                    </a:cubicBezTo>
                    <a:cubicBezTo>
                      <a:pt x="493938" y="54657"/>
                      <a:pt x="497801" y="58455"/>
                      <a:pt x="502619" y="61126"/>
                    </a:cubicBezTo>
                    <a:cubicBezTo>
                      <a:pt x="504179" y="62005"/>
                      <a:pt x="505446" y="63551"/>
                      <a:pt x="506526" y="65056"/>
                    </a:cubicBezTo>
                    <a:cubicBezTo>
                      <a:pt x="506982" y="65643"/>
                      <a:pt x="506640" y="66859"/>
                      <a:pt x="506636" y="68538"/>
                    </a:cubicBezTo>
                    <a:cubicBezTo>
                      <a:pt x="509527" y="69566"/>
                      <a:pt x="512934" y="70463"/>
                      <a:pt x="516029" y="71998"/>
                    </a:cubicBezTo>
                    <a:cubicBezTo>
                      <a:pt x="517674" y="72824"/>
                      <a:pt x="518880" y="74648"/>
                      <a:pt x="520100" y="76183"/>
                    </a:cubicBezTo>
                    <a:cubicBezTo>
                      <a:pt x="520536" y="76742"/>
                      <a:pt x="520329" y="77793"/>
                      <a:pt x="520426" y="78568"/>
                    </a:cubicBezTo>
                    <a:cubicBezTo>
                      <a:pt x="526362" y="78490"/>
                      <a:pt x="528209" y="79944"/>
                      <a:pt x="528062" y="84588"/>
                    </a:cubicBezTo>
                    <a:cubicBezTo>
                      <a:pt x="529836" y="85052"/>
                      <a:pt x="531704" y="85416"/>
                      <a:pt x="533436" y="86065"/>
                    </a:cubicBezTo>
                    <a:cubicBezTo>
                      <a:pt x="535279" y="86764"/>
                      <a:pt x="536959" y="87208"/>
                      <a:pt x="537521" y="89962"/>
                    </a:cubicBezTo>
                    <a:cubicBezTo>
                      <a:pt x="537963" y="92154"/>
                      <a:pt x="539270" y="94512"/>
                      <a:pt x="542004" y="95919"/>
                    </a:cubicBezTo>
                    <a:cubicBezTo>
                      <a:pt x="546337" y="98140"/>
                      <a:pt x="550353" y="100804"/>
                      <a:pt x="552047" y="106268"/>
                    </a:cubicBezTo>
                    <a:cubicBezTo>
                      <a:pt x="552827" y="108803"/>
                      <a:pt x="554221" y="110986"/>
                      <a:pt x="553775" y="113785"/>
                    </a:cubicBezTo>
                    <a:cubicBezTo>
                      <a:pt x="553711" y="114185"/>
                      <a:pt x="554794" y="115130"/>
                      <a:pt x="555389" y="115188"/>
                    </a:cubicBezTo>
                    <a:cubicBezTo>
                      <a:pt x="559900" y="115501"/>
                      <a:pt x="565224" y="119525"/>
                      <a:pt x="566250" y="123818"/>
                    </a:cubicBezTo>
                    <a:cubicBezTo>
                      <a:pt x="566414" y="124512"/>
                      <a:pt x="565371" y="125378"/>
                      <a:pt x="565185" y="126214"/>
                    </a:cubicBezTo>
                    <a:cubicBezTo>
                      <a:pt x="564929" y="127376"/>
                      <a:pt x="564906" y="128588"/>
                      <a:pt x="564761" y="129798"/>
                    </a:cubicBezTo>
                    <a:cubicBezTo>
                      <a:pt x="565679" y="129610"/>
                      <a:pt x="566669" y="129537"/>
                      <a:pt x="567536" y="129143"/>
                    </a:cubicBezTo>
                    <a:cubicBezTo>
                      <a:pt x="569719" y="128188"/>
                      <a:pt x="571041" y="128381"/>
                      <a:pt x="573065" y="129803"/>
                    </a:cubicBezTo>
                    <a:cubicBezTo>
                      <a:pt x="573936" y="133916"/>
                      <a:pt x="574636" y="137261"/>
                      <a:pt x="575440" y="141018"/>
                    </a:cubicBezTo>
                    <a:cubicBezTo>
                      <a:pt x="576728" y="140474"/>
                      <a:pt x="577744" y="140065"/>
                      <a:pt x="578920" y="139594"/>
                    </a:cubicBezTo>
                    <a:cubicBezTo>
                      <a:pt x="580096" y="140997"/>
                      <a:pt x="581309" y="142458"/>
                      <a:pt x="582621" y="144014"/>
                    </a:cubicBezTo>
                    <a:cubicBezTo>
                      <a:pt x="581512" y="145402"/>
                      <a:pt x="580431" y="146771"/>
                      <a:pt x="579043" y="148535"/>
                    </a:cubicBezTo>
                    <a:cubicBezTo>
                      <a:pt x="580145" y="148509"/>
                      <a:pt x="580723" y="148540"/>
                      <a:pt x="581293" y="148495"/>
                    </a:cubicBezTo>
                    <a:cubicBezTo>
                      <a:pt x="585526" y="148186"/>
                      <a:pt x="587451" y="149950"/>
                      <a:pt x="586632" y="154106"/>
                    </a:cubicBezTo>
                    <a:cubicBezTo>
                      <a:pt x="586135" y="156577"/>
                      <a:pt x="587579" y="157651"/>
                      <a:pt x="588943" y="158536"/>
                    </a:cubicBezTo>
                    <a:cubicBezTo>
                      <a:pt x="592205" y="160643"/>
                      <a:pt x="592683" y="162454"/>
                      <a:pt x="590018" y="165593"/>
                    </a:cubicBezTo>
                    <a:cubicBezTo>
                      <a:pt x="591163" y="165699"/>
                      <a:pt x="592643" y="165392"/>
                      <a:pt x="593109" y="165933"/>
                    </a:cubicBezTo>
                    <a:cubicBezTo>
                      <a:pt x="594159" y="167139"/>
                      <a:pt x="594772" y="168662"/>
                      <a:pt x="592566" y="169832"/>
                    </a:cubicBezTo>
                    <a:cubicBezTo>
                      <a:pt x="591849" y="170210"/>
                      <a:pt x="591429" y="171676"/>
                      <a:pt x="591485" y="172638"/>
                    </a:cubicBezTo>
                    <a:cubicBezTo>
                      <a:pt x="591494" y="173152"/>
                      <a:pt x="592702" y="173856"/>
                      <a:pt x="593510" y="174059"/>
                    </a:cubicBezTo>
                    <a:cubicBezTo>
                      <a:pt x="594819" y="174421"/>
                      <a:pt x="596219" y="174364"/>
                      <a:pt x="597577" y="174615"/>
                    </a:cubicBezTo>
                    <a:cubicBezTo>
                      <a:pt x="598023" y="174689"/>
                      <a:pt x="598377" y="175181"/>
                      <a:pt x="598772" y="175487"/>
                    </a:cubicBezTo>
                    <a:cubicBezTo>
                      <a:pt x="598409" y="175919"/>
                      <a:pt x="598106" y="176631"/>
                      <a:pt x="597693" y="176735"/>
                    </a:cubicBezTo>
                    <a:cubicBezTo>
                      <a:pt x="594779" y="177359"/>
                      <a:pt x="595997" y="179455"/>
                      <a:pt x="597013" y="180044"/>
                    </a:cubicBezTo>
                    <a:cubicBezTo>
                      <a:pt x="600075" y="181840"/>
                      <a:pt x="599838" y="184466"/>
                      <a:pt x="599293" y="187488"/>
                    </a:cubicBezTo>
                    <a:cubicBezTo>
                      <a:pt x="600175" y="187244"/>
                      <a:pt x="600777" y="186939"/>
                      <a:pt x="601356" y="186969"/>
                    </a:cubicBezTo>
                    <a:cubicBezTo>
                      <a:pt x="602073" y="187029"/>
                      <a:pt x="602775" y="187378"/>
                      <a:pt x="603508" y="187589"/>
                    </a:cubicBezTo>
                    <a:cubicBezTo>
                      <a:pt x="603114" y="188160"/>
                      <a:pt x="602692" y="188749"/>
                      <a:pt x="602299" y="189320"/>
                    </a:cubicBezTo>
                    <a:cubicBezTo>
                      <a:pt x="601838" y="189973"/>
                      <a:pt x="601060" y="190630"/>
                      <a:pt x="601028" y="191329"/>
                    </a:cubicBezTo>
                    <a:cubicBezTo>
                      <a:pt x="601013" y="192056"/>
                      <a:pt x="601554" y="193028"/>
                      <a:pt x="602143" y="193450"/>
                    </a:cubicBezTo>
                    <a:cubicBezTo>
                      <a:pt x="604333" y="195005"/>
                      <a:pt x="604371" y="197814"/>
                      <a:pt x="602212" y="199433"/>
                    </a:cubicBezTo>
                    <a:cubicBezTo>
                      <a:pt x="601625" y="199887"/>
                      <a:pt x="601327" y="200796"/>
                      <a:pt x="600912" y="201460"/>
                    </a:cubicBezTo>
                    <a:cubicBezTo>
                      <a:pt x="601715" y="201467"/>
                      <a:pt x="602554" y="201530"/>
                      <a:pt x="603366" y="201490"/>
                    </a:cubicBezTo>
                    <a:cubicBezTo>
                      <a:pt x="604346" y="201462"/>
                      <a:pt x="605337" y="201388"/>
                      <a:pt x="606581" y="201273"/>
                    </a:cubicBezTo>
                    <a:cubicBezTo>
                      <a:pt x="605630" y="203597"/>
                      <a:pt x="604864" y="205522"/>
                      <a:pt x="604435" y="206474"/>
                    </a:cubicBezTo>
                    <a:cubicBezTo>
                      <a:pt x="606448" y="208502"/>
                      <a:pt x="608682" y="209749"/>
                      <a:pt x="609105" y="211475"/>
                    </a:cubicBezTo>
                    <a:cubicBezTo>
                      <a:pt x="609531" y="213078"/>
                      <a:pt x="608090" y="215196"/>
                      <a:pt x="607407" y="217189"/>
                    </a:cubicBezTo>
                    <a:cubicBezTo>
                      <a:pt x="607985" y="217658"/>
                      <a:pt x="609557" y="218369"/>
                      <a:pt x="609662" y="219221"/>
                    </a:cubicBezTo>
                    <a:cubicBezTo>
                      <a:pt x="610072" y="223549"/>
                      <a:pt x="613382" y="225107"/>
                      <a:pt x="616600" y="227083"/>
                    </a:cubicBezTo>
                    <a:cubicBezTo>
                      <a:pt x="616232" y="228195"/>
                      <a:pt x="615845" y="229400"/>
                      <a:pt x="615468" y="230560"/>
                    </a:cubicBezTo>
                    <a:cubicBezTo>
                      <a:pt x="619841" y="232157"/>
                      <a:pt x="620620" y="238564"/>
                      <a:pt x="616872" y="242195"/>
                    </a:cubicBezTo>
                    <a:cubicBezTo>
                      <a:pt x="617364" y="243277"/>
                      <a:pt x="617874" y="244389"/>
                      <a:pt x="618457" y="245614"/>
                    </a:cubicBezTo>
                    <a:cubicBezTo>
                      <a:pt x="619216" y="245489"/>
                      <a:pt x="620020" y="245374"/>
                      <a:pt x="621133" y="245181"/>
                    </a:cubicBezTo>
                    <a:cubicBezTo>
                      <a:pt x="621983" y="248510"/>
                      <a:pt x="622842" y="251793"/>
                      <a:pt x="623728" y="255178"/>
                    </a:cubicBezTo>
                    <a:cubicBezTo>
                      <a:pt x="625059" y="254887"/>
                      <a:pt x="626108" y="254656"/>
                      <a:pt x="627354" y="254419"/>
                    </a:cubicBezTo>
                    <a:cubicBezTo>
                      <a:pt x="625914" y="258412"/>
                      <a:pt x="626618" y="259639"/>
                      <a:pt x="629548" y="261479"/>
                    </a:cubicBezTo>
                    <a:cubicBezTo>
                      <a:pt x="630958" y="262375"/>
                      <a:pt x="632794" y="264873"/>
                      <a:pt x="632412" y="265837"/>
                    </a:cubicBezTo>
                    <a:cubicBezTo>
                      <a:pt x="631743" y="267540"/>
                      <a:pt x="633059" y="270851"/>
                      <a:pt x="629482" y="271060"/>
                    </a:cubicBezTo>
                    <a:cubicBezTo>
                      <a:pt x="629015" y="271080"/>
                      <a:pt x="628608" y="271818"/>
                      <a:pt x="628827" y="271598"/>
                    </a:cubicBezTo>
                    <a:cubicBezTo>
                      <a:pt x="629254" y="273641"/>
                      <a:pt x="629554" y="275046"/>
                      <a:pt x="629834" y="276424"/>
                    </a:cubicBezTo>
                    <a:cubicBezTo>
                      <a:pt x="630336" y="278897"/>
                      <a:pt x="630706" y="281414"/>
                      <a:pt x="631358" y="283872"/>
                    </a:cubicBezTo>
                    <a:cubicBezTo>
                      <a:pt x="631540" y="284593"/>
                      <a:pt x="632359" y="285188"/>
                      <a:pt x="632906" y="285796"/>
                    </a:cubicBezTo>
                    <a:cubicBezTo>
                      <a:pt x="633656" y="286595"/>
                      <a:pt x="634416" y="287347"/>
                      <a:pt x="635604" y="288583"/>
                    </a:cubicBezTo>
                    <a:cubicBezTo>
                      <a:pt x="635331" y="288718"/>
                      <a:pt x="635906" y="288431"/>
                      <a:pt x="636783" y="287991"/>
                    </a:cubicBezTo>
                    <a:cubicBezTo>
                      <a:pt x="636452" y="292472"/>
                      <a:pt x="638172" y="296603"/>
                      <a:pt x="635275" y="301127"/>
                    </a:cubicBezTo>
                    <a:cubicBezTo>
                      <a:pt x="633677" y="303624"/>
                      <a:pt x="633627" y="308046"/>
                      <a:pt x="635408" y="311458"/>
                    </a:cubicBezTo>
                    <a:cubicBezTo>
                      <a:pt x="635785" y="312176"/>
                      <a:pt x="636710" y="312623"/>
                      <a:pt x="637774" y="313540"/>
                    </a:cubicBezTo>
                    <a:cubicBezTo>
                      <a:pt x="635363" y="317075"/>
                      <a:pt x="636837" y="322759"/>
                      <a:pt x="631502" y="325967"/>
                    </a:cubicBezTo>
                    <a:cubicBezTo>
                      <a:pt x="635509" y="327239"/>
                      <a:pt x="635014" y="330151"/>
                      <a:pt x="635093" y="333212"/>
                    </a:cubicBezTo>
                    <a:cubicBezTo>
                      <a:pt x="635192" y="336742"/>
                      <a:pt x="632862" y="338031"/>
                      <a:pt x="630284" y="339558"/>
                    </a:cubicBezTo>
                    <a:cubicBezTo>
                      <a:pt x="629693" y="339256"/>
                      <a:pt x="628704" y="338770"/>
                      <a:pt x="627189" y="338022"/>
                    </a:cubicBezTo>
                    <a:cubicBezTo>
                      <a:pt x="626240" y="343098"/>
                      <a:pt x="624994" y="347646"/>
                      <a:pt x="628069" y="352147"/>
                    </a:cubicBezTo>
                    <a:cubicBezTo>
                      <a:pt x="629993" y="354910"/>
                      <a:pt x="629397" y="356289"/>
                      <a:pt x="626513" y="357772"/>
                    </a:cubicBezTo>
                    <a:cubicBezTo>
                      <a:pt x="623731" y="359229"/>
                      <a:pt x="622159" y="361829"/>
                      <a:pt x="621233" y="364816"/>
                    </a:cubicBezTo>
                    <a:cubicBezTo>
                      <a:pt x="620556" y="367004"/>
                      <a:pt x="619989" y="369242"/>
                      <a:pt x="619507" y="370988"/>
                    </a:cubicBezTo>
                    <a:cubicBezTo>
                      <a:pt x="618020" y="371098"/>
                      <a:pt x="616339" y="371214"/>
                      <a:pt x="614629" y="371349"/>
                    </a:cubicBezTo>
                    <a:cubicBezTo>
                      <a:pt x="614622" y="371712"/>
                      <a:pt x="614615" y="372076"/>
                      <a:pt x="614625" y="372468"/>
                    </a:cubicBezTo>
                    <a:cubicBezTo>
                      <a:pt x="615774" y="372892"/>
                      <a:pt x="616934" y="373269"/>
                      <a:pt x="618285" y="373762"/>
                    </a:cubicBezTo>
                    <a:cubicBezTo>
                      <a:pt x="617984" y="376788"/>
                      <a:pt x="618248" y="380014"/>
                      <a:pt x="616570" y="382762"/>
                    </a:cubicBezTo>
                    <a:cubicBezTo>
                      <a:pt x="616124" y="382687"/>
                      <a:pt x="615724" y="382623"/>
                      <a:pt x="615277" y="382549"/>
                    </a:cubicBezTo>
                    <a:cubicBezTo>
                      <a:pt x="615544" y="380342"/>
                      <a:pt x="615793" y="378108"/>
                      <a:pt x="616061" y="375902"/>
                    </a:cubicBezTo>
                    <a:cubicBezTo>
                      <a:pt x="612618" y="375388"/>
                      <a:pt x="612180" y="375826"/>
                      <a:pt x="611836" y="380037"/>
                    </a:cubicBezTo>
                    <a:cubicBezTo>
                      <a:pt x="611679" y="381854"/>
                      <a:pt x="606729" y="383539"/>
                      <a:pt x="604952" y="382319"/>
                    </a:cubicBezTo>
                    <a:cubicBezTo>
                      <a:pt x="604446" y="381963"/>
                      <a:pt x="604055" y="381414"/>
                      <a:pt x="603626" y="380930"/>
                    </a:cubicBezTo>
                    <a:cubicBezTo>
                      <a:pt x="601980" y="383977"/>
                      <a:pt x="601240" y="384130"/>
                      <a:pt x="599582" y="381598"/>
                    </a:cubicBezTo>
                    <a:cubicBezTo>
                      <a:pt x="600863" y="380979"/>
                      <a:pt x="602163" y="380388"/>
                      <a:pt x="603170" y="379904"/>
                    </a:cubicBezTo>
                    <a:cubicBezTo>
                      <a:pt x="602340" y="378918"/>
                      <a:pt x="601583" y="378044"/>
                      <a:pt x="600325" y="376573"/>
                    </a:cubicBezTo>
                    <a:cubicBezTo>
                      <a:pt x="602430" y="376745"/>
                      <a:pt x="603436" y="376821"/>
                      <a:pt x="604443" y="376896"/>
                    </a:cubicBezTo>
                    <a:cubicBezTo>
                      <a:pt x="603988" y="376747"/>
                      <a:pt x="603534" y="376599"/>
                      <a:pt x="603079" y="376450"/>
                    </a:cubicBezTo>
                    <a:cubicBezTo>
                      <a:pt x="603443" y="374582"/>
                      <a:pt x="603824" y="372742"/>
                      <a:pt x="604159" y="370891"/>
                    </a:cubicBezTo>
                    <a:cubicBezTo>
                      <a:pt x="604757" y="370829"/>
                      <a:pt x="605346" y="370811"/>
                      <a:pt x="605944" y="370749"/>
                    </a:cubicBezTo>
                    <a:cubicBezTo>
                      <a:pt x="604786" y="370372"/>
                      <a:pt x="603580" y="369984"/>
                      <a:pt x="602421" y="369606"/>
                    </a:cubicBezTo>
                    <a:cubicBezTo>
                      <a:pt x="602426" y="369365"/>
                      <a:pt x="602431" y="369122"/>
                      <a:pt x="602435" y="368880"/>
                    </a:cubicBezTo>
                    <a:cubicBezTo>
                      <a:pt x="603256" y="368914"/>
                      <a:pt x="604065" y="368995"/>
                      <a:pt x="604850" y="368973"/>
                    </a:cubicBezTo>
                    <a:cubicBezTo>
                      <a:pt x="605831" y="368946"/>
                      <a:pt x="606803" y="368844"/>
                      <a:pt x="607794" y="368770"/>
                    </a:cubicBezTo>
                    <a:cubicBezTo>
                      <a:pt x="607751" y="368517"/>
                      <a:pt x="607738" y="368247"/>
                      <a:pt x="607678" y="367965"/>
                    </a:cubicBezTo>
                    <a:cubicBezTo>
                      <a:pt x="606519" y="367588"/>
                      <a:pt x="604878" y="367518"/>
                      <a:pt x="604371" y="366724"/>
                    </a:cubicBezTo>
                    <a:cubicBezTo>
                      <a:pt x="603864" y="365930"/>
                      <a:pt x="604688" y="364407"/>
                      <a:pt x="604654" y="363231"/>
                    </a:cubicBezTo>
                    <a:cubicBezTo>
                      <a:pt x="604626" y="361812"/>
                      <a:pt x="604657" y="360235"/>
                      <a:pt x="604085" y="358964"/>
                    </a:cubicBezTo>
                    <a:cubicBezTo>
                      <a:pt x="603550" y="357750"/>
                      <a:pt x="602544" y="358113"/>
                      <a:pt x="601973" y="359595"/>
                    </a:cubicBezTo>
                    <a:cubicBezTo>
                      <a:pt x="600931" y="362336"/>
                      <a:pt x="599527" y="364950"/>
                      <a:pt x="600313" y="368119"/>
                    </a:cubicBezTo>
                    <a:cubicBezTo>
                      <a:pt x="600496" y="368841"/>
                      <a:pt x="599328" y="369826"/>
                      <a:pt x="599038" y="370810"/>
                    </a:cubicBezTo>
                    <a:cubicBezTo>
                      <a:pt x="598487" y="372759"/>
                      <a:pt x="598092" y="374765"/>
                      <a:pt x="597522" y="377246"/>
                    </a:cubicBezTo>
                    <a:cubicBezTo>
                      <a:pt x="596619" y="376146"/>
                      <a:pt x="596054" y="375510"/>
                      <a:pt x="595151" y="374409"/>
                    </a:cubicBezTo>
                    <a:cubicBezTo>
                      <a:pt x="595037" y="375481"/>
                      <a:pt x="594958" y="376169"/>
                      <a:pt x="594879" y="376858"/>
                    </a:cubicBezTo>
                    <a:cubicBezTo>
                      <a:pt x="594580" y="376890"/>
                      <a:pt x="594309" y="376903"/>
                      <a:pt x="594010" y="376934"/>
                    </a:cubicBezTo>
                    <a:cubicBezTo>
                      <a:pt x="593976" y="375319"/>
                      <a:pt x="593953" y="373659"/>
                      <a:pt x="593942" y="371829"/>
                    </a:cubicBezTo>
                    <a:cubicBezTo>
                      <a:pt x="591722" y="373167"/>
                      <a:pt x="591265" y="377012"/>
                      <a:pt x="593157" y="377599"/>
                    </a:cubicBezTo>
                    <a:cubicBezTo>
                      <a:pt x="594845" y="378117"/>
                      <a:pt x="596721" y="378117"/>
                      <a:pt x="597578" y="378208"/>
                    </a:cubicBezTo>
                    <a:cubicBezTo>
                      <a:pt x="597314" y="381171"/>
                      <a:pt x="597311" y="383728"/>
                      <a:pt x="596760" y="386114"/>
                    </a:cubicBezTo>
                    <a:cubicBezTo>
                      <a:pt x="596212" y="388381"/>
                      <a:pt x="594976" y="390446"/>
                      <a:pt x="594195" y="392661"/>
                    </a:cubicBezTo>
                    <a:cubicBezTo>
                      <a:pt x="593642" y="394292"/>
                      <a:pt x="592981" y="396071"/>
                      <a:pt x="593051" y="397743"/>
                    </a:cubicBezTo>
                    <a:cubicBezTo>
                      <a:pt x="593181" y="401132"/>
                      <a:pt x="591671" y="402456"/>
                      <a:pt x="588179" y="401613"/>
                    </a:cubicBezTo>
                    <a:cubicBezTo>
                      <a:pt x="587046" y="401338"/>
                      <a:pt x="585805" y="401333"/>
                      <a:pt x="584446" y="401203"/>
                    </a:cubicBezTo>
                    <a:cubicBezTo>
                      <a:pt x="584892" y="404151"/>
                      <a:pt x="585262" y="406669"/>
                      <a:pt x="585685" y="409393"/>
                    </a:cubicBezTo>
                    <a:cubicBezTo>
                      <a:pt x="586491" y="409156"/>
                      <a:pt x="587533" y="408850"/>
                      <a:pt x="589307" y="408315"/>
                    </a:cubicBezTo>
                    <a:cubicBezTo>
                      <a:pt x="588406" y="410967"/>
                      <a:pt x="587692" y="413099"/>
                      <a:pt x="587117" y="414824"/>
                    </a:cubicBezTo>
                    <a:cubicBezTo>
                      <a:pt x="585393" y="414687"/>
                      <a:pt x="584126" y="414578"/>
                      <a:pt x="582879" y="414498"/>
                    </a:cubicBezTo>
                    <a:cubicBezTo>
                      <a:pt x="582825" y="414851"/>
                      <a:pt x="582725" y="415194"/>
                      <a:pt x="582671" y="415548"/>
                    </a:cubicBezTo>
                    <a:cubicBezTo>
                      <a:pt x="583634" y="415931"/>
                      <a:pt x="584568" y="416332"/>
                      <a:pt x="585753" y="416812"/>
                    </a:cubicBezTo>
                    <a:cubicBezTo>
                      <a:pt x="585363" y="417261"/>
                      <a:pt x="584917" y="418065"/>
                      <a:pt x="584628" y="418049"/>
                    </a:cubicBezTo>
                    <a:cubicBezTo>
                      <a:pt x="581775" y="417518"/>
                      <a:pt x="580638" y="418802"/>
                      <a:pt x="580658" y="421583"/>
                    </a:cubicBezTo>
                    <a:cubicBezTo>
                      <a:pt x="580671" y="423291"/>
                      <a:pt x="581666" y="425409"/>
                      <a:pt x="578588" y="426777"/>
                    </a:cubicBezTo>
                    <a:cubicBezTo>
                      <a:pt x="576799" y="427600"/>
                      <a:pt x="576304" y="431389"/>
                      <a:pt x="575323" y="433852"/>
                    </a:cubicBezTo>
                    <a:cubicBezTo>
                      <a:pt x="574156" y="436712"/>
                      <a:pt x="573130" y="439603"/>
                      <a:pt x="572027" y="442502"/>
                    </a:cubicBezTo>
                    <a:cubicBezTo>
                      <a:pt x="571721" y="442458"/>
                      <a:pt x="571442" y="442397"/>
                      <a:pt x="571135" y="442353"/>
                    </a:cubicBezTo>
                    <a:cubicBezTo>
                      <a:pt x="570956" y="441510"/>
                      <a:pt x="570758" y="440639"/>
                      <a:pt x="570550" y="439814"/>
                    </a:cubicBezTo>
                    <a:cubicBezTo>
                      <a:pt x="570233" y="439817"/>
                      <a:pt x="569888" y="439838"/>
                      <a:pt x="569569" y="439841"/>
                    </a:cubicBezTo>
                    <a:cubicBezTo>
                      <a:pt x="569559" y="441324"/>
                      <a:pt x="569550" y="442808"/>
                      <a:pt x="569536" y="444413"/>
                    </a:cubicBezTo>
                    <a:cubicBezTo>
                      <a:pt x="566135" y="445587"/>
                      <a:pt x="566302" y="446159"/>
                      <a:pt x="566586" y="450168"/>
                    </a:cubicBezTo>
                    <a:cubicBezTo>
                      <a:pt x="566719" y="451999"/>
                      <a:pt x="564818" y="454211"/>
                      <a:pt x="563442" y="455929"/>
                    </a:cubicBezTo>
                    <a:cubicBezTo>
                      <a:pt x="561768" y="457996"/>
                      <a:pt x="559663" y="459699"/>
                      <a:pt x="557723" y="461537"/>
                    </a:cubicBezTo>
                    <a:lnTo>
                      <a:pt x="557192" y="461956"/>
                    </a:lnTo>
                    <a:cubicBezTo>
                      <a:pt x="557463" y="460067"/>
                      <a:pt x="557372" y="458050"/>
                      <a:pt x="558050" y="456299"/>
                    </a:cubicBezTo>
                    <a:cubicBezTo>
                      <a:pt x="559152" y="453400"/>
                      <a:pt x="560662" y="450640"/>
                      <a:pt x="562115" y="447915"/>
                    </a:cubicBezTo>
                    <a:cubicBezTo>
                      <a:pt x="562802" y="446679"/>
                      <a:pt x="564108" y="445725"/>
                      <a:pt x="564563" y="444436"/>
                    </a:cubicBezTo>
                    <a:cubicBezTo>
                      <a:pt x="565569" y="441638"/>
                      <a:pt x="566243" y="438693"/>
                      <a:pt x="567189" y="435176"/>
                    </a:cubicBezTo>
                    <a:cubicBezTo>
                      <a:pt x="566271" y="436240"/>
                      <a:pt x="565690" y="436891"/>
                      <a:pt x="565127" y="437570"/>
                    </a:cubicBezTo>
                    <a:cubicBezTo>
                      <a:pt x="566558" y="434939"/>
                      <a:pt x="563555" y="431111"/>
                      <a:pt x="567315" y="429187"/>
                    </a:cubicBezTo>
                    <a:cubicBezTo>
                      <a:pt x="567674" y="428998"/>
                      <a:pt x="568044" y="428642"/>
                      <a:pt x="568173" y="428281"/>
                    </a:cubicBezTo>
                    <a:cubicBezTo>
                      <a:pt x="569325" y="424710"/>
                      <a:pt x="570460" y="421112"/>
                      <a:pt x="571615" y="417421"/>
                    </a:cubicBezTo>
                    <a:cubicBezTo>
                      <a:pt x="572252" y="417733"/>
                      <a:pt x="573084" y="418159"/>
                      <a:pt x="573962" y="418596"/>
                    </a:cubicBezTo>
                    <a:cubicBezTo>
                      <a:pt x="574077" y="418402"/>
                      <a:pt x="574193" y="418208"/>
                      <a:pt x="574308" y="418015"/>
                    </a:cubicBezTo>
                    <a:cubicBezTo>
                      <a:pt x="572361" y="416466"/>
                      <a:pt x="570441" y="414898"/>
                      <a:pt x="568080" y="413013"/>
                    </a:cubicBezTo>
                    <a:cubicBezTo>
                      <a:pt x="568077" y="412696"/>
                      <a:pt x="568071" y="411623"/>
                      <a:pt x="568046" y="410521"/>
                    </a:cubicBezTo>
                    <a:cubicBezTo>
                      <a:pt x="567785" y="410488"/>
                      <a:pt x="567524" y="410455"/>
                      <a:pt x="567263" y="410422"/>
                    </a:cubicBezTo>
                    <a:cubicBezTo>
                      <a:pt x="565275" y="415683"/>
                      <a:pt x="563297" y="420897"/>
                      <a:pt x="561223" y="426334"/>
                    </a:cubicBezTo>
                    <a:cubicBezTo>
                      <a:pt x="561612" y="426444"/>
                      <a:pt x="562438" y="426675"/>
                      <a:pt x="563236" y="426924"/>
                    </a:cubicBezTo>
                    <a:cubicBezTo>
                      <a:pt x="563249" y="427195"/>
                      <a:pt x="563216" y="427455"/>
                      <a:pt x="563229" y="427726"/>
                    </a:cubicBezTo>
                    <a:cubicBezTo>
                      <a:pt x="562210" y="427818"/>
                      <a:pt x="561163" y="427928"/>
                      <a:pt x="560415" y="428007"/>
                    </a:cubicBezTo>
                    <a:cubicBezTo>
                      <a:pt x="559158" y="430287"/>
                      <a:pt x="557966" y="432485"/>
                      <a:pt x="556979" y="434313"/>
                    </a:cubicBezTo>
                    <a:cubicBezTo>
                      <a:pt x="554771" y="433168"/>
                      <a:pt x="552951" y="432256"/>
                      <a:pt x="551001" y="431265"/>
                    </a:cubicBezTo>
                    <a:cubicBezTo>
                      <a:pt x="551425" y="430117"/>
                      <a:pt x="557006" y="426233"/>
                      <a:pt x="557789" y="426332"/>
                    </a:cubicBezTo>
                    <a:cubicBezTo>
                      <a:pt x="558575" y="424751"/>
                      <a:pt x="559693" y="423439"/>
                      <a:pt x="559709" y="422152"/>
                    </a:cubicBezTo>
                    <a:cubicBezTo>
                      <a:pt x="559725" y="420864"/>
                      <a:pt x="558603" y="419546"/>
                      <a:pt x="557832" y="417963"/>
                    </a:cubicBezTo>
                    <a:cubicBezTo>
                      <a:pt x="556166" y="421980"/>
                      <a:pt x="554804" y="425284"/>
                      <a:pt x="553461" y="428617"/>
                    </a:cubicBezTo>
                    <a:cubicBezTo>
                      <a:pt x="552581" y="428301"/>
                      <a:pt x="552684" y="428275"/>
                      <a:pt x="552371" y="424723"/>
                    </a:cubicBezTo>
                    <a:cubicBezTo>
                      <a:pt x="552216" y="423106"/>
                      <a:pt x="551434" y="421570"/>
                      <a:pt x="550819" y="419607"/>
                    </a:cubicBezTo>
                    <a:lnTo>
                      <a:pt x="549334" y="420953"/>
                    </a:lnTo>
                    <a:lnTo>
                      <a:pt x="550238" y="417385"/>
                    </a:lnTo>
                    <a:cubicBezTo>
                      <a:pt x="553051" y="420976"/>
                      <a:pt x="553870" y="421571"/>
                      <a:pt x="555475" y="421023"/>
                    </a:cubicBezTo>
                    <a:cubicBezTo>
                      <a:pt x="554711" y="419516"/>
                      <a:pt x="553920" y="418026"/>
                      <a:pt x="553157" y="416518"/>
                    </a:cubicBezTo>
                    <a:cubicBezTo>
                      <a:pt x="554482" y="416031"/>
                      <a:pt x="555620" y="415624"/>
                      <a:pt x="556831" y="415209"/>
                    </a:cubicBezTo>
                    <a:lnTo>
                      <a:pt x="553159" y="412858"/>
                    </a:lnTo>
                    <a:lnTo>
                      <a:pt x="553164" y="412841"/>
                    </a:lnTo>
                    <a:lnTo>
                      <a:pt x="553166" y="412826"/>
                    </a:lnTo>
                    <a:lnTo>
                      <a:pt x="556558" y="412470"/>
                    </a:lnTo>
                    <a:lnTo>
                      <a:pt x="561797" y="409124"/>
                    </a:lnTo>
                    <a:lnTo>
                      <a:pt x="562070" y="409199"/>
                    </a:lnTo>
                    <a:lnTo>
                      <a:pt x="561923" y="411558"/>
                    </a:lnTo>
                    <a:cubicBezTo>
                      <a:pt x="562211" y="411573"/>
                      <a:pt x="562483" y="411559"/>
                      <a:pt x="562771" y="411575"/>
                    </a:cubicBezTo>
                    <a:cubicBezTo>
                      <a:pt x="562739" y="410837"/>
                      <a:pt x="563011" y="409824"/>
                      <a:pt x="562628" y="409351"/>
                    </a:cubicBezTo>
                    <a:lnTo>
                      <a:pt x="562070" y="409199"/>
                    </a:lnTo>
                    <a:lnTo>
                      <a:pt x="562086" y="408939"/>
                    </a:lnTo>
                    <a:lnTo>
                      <a:pt x="561797" y="409124"/>
                    </a:lnTo>
                    <a:lnTo>
                      <a:pt x="557951" y="408073"/>
                    </a:lnTo>
                    <a:cubicBezTo>
                      <a:pt x="556470" y="408724"/>
                      <a:pt x="555032" y="409892"/>
                      <a:pt x="553520" y="409900"/>
                    </a:cubicBezTo>
                    <a:lnTo>
                      <a:pt x="553166" y="412826"/>
                    </a:lnTo>
                    <a:lnTo>
                      <a:pt x="553117" y="412832"/>
                    </a:lnTo>
                    <a:lnTo>
                      <a:pt x="553159" y="412858"/>
                    </a:lnTo>
                    <a:lnTo>
                      <a:pt x="551986" y="416309"/>
                    </a:lnTo>
                    <a:cubicBezTo>
                      <a:pt x="548524" y="413889"/>
                      <a:pt x="551030" y="411251"/>
                      <a:pt x="551900" y="408740"/>
                    </a:cubicBezTo>
                    <a:cubicBezTo>
                      <a:pt x="550740" y="408483"/>
                      <a:pt x="549717" y="408258"/>
                      <a:pt x="548676" y="408004"/>
                    </a:cubicBezTo>
                    <a:cubicBezTo>
                      <a:pt x="549117" y="407005"/>
                      <a:pt x="549584" y="405988"/>
                      <a:pt x="550149" y="404748"/>
                    </a:cubicBezTo>
                    <a:cubicBezTo>
                      <a:pt x="550941" y="405361"/>
                      <a:pt x="551602" y="405896"/>
                      <a:pt x="552557" y="406643"/>
                    </a:cubicBezTo>
                    <a:cubicBezTo>
                      <a:pt x="554364" y="402536"/>
                      <a:pt x="557641" y="399167"/>
                      <a:pt x="557232" y="394278"/>
                    </a:cubicBezTo>
                    <a:cubicBezTo>
                      <a:pt x="557232" y="394278"/>
                      <a:pt x="557212" y="394371"/>
                      <a:pt x="557212" y="394371"/>
                    </a:cubicBezTo>
                    <a:cubicBezTo>
                      <a:pt x="557762" y="393421"/>
                      <a:pt x="558294" y="392442"/>
                      <a:pt x="558834" y="391538"/>
                    </a:cubicBezTo>
                    <a:cubicBezTo>
                      <a:pt x="557734" y="390565"/>
                      <a:pt x="556771" y="389743"/>
                      <a:pt x="555706" y="388827"/>
                    </a:cubicBezTo>
                    <a:cubicBezTo>
                      <a:pt x="557435" y="387723"/>
                      <a:pt x="558853" y="386817"/>
                      <a:pt x="561007" y="385441"/>
                    </a:cubicBezTo>
                    <a:cubicBezTo>
                      <a:pt x="559356" y="384979"/>
                      <a:pt x="558233" y="384659"/>
                      <a:pt x="556283" y="384107"/>
                    </a:cubicBezTo>
                    <a:cubicBezTo>
                      <a:pt x="556676" y="382660"/>
                      <a:pt x="557148" y="380961"/>
                      <a:pt x="557740" y="378827"/>
                    </a:cubicBezTo>
                    <a:cubicBezTo>
                      <a:pt x="559731" y="381506"/>
                      <a:pt x="561278" y="383552"/>
                      <a:pt x="562842" y="385626"/>
                    </a:cubicBezTo>
                    <a:cubicBezTo>
                      <a:pt x="563274" y="385430"/>
                      <a:pt x="563754" y="385243"/>
                      <a:pt x="564187" y="385046"/>
                    </a:cubicBezTo>
                    <a:cubicBezTo>
                      <a:pt x="561532" y="382951"/>
                      <a:pt x="559962" y="380680"/>
                      <a:pt x="562718" y="377683"/>
                    </a:cubicBezTo>
                    <a:cubicBezTo>
                      <a:pt x="561179" y="377588"/>
                      <a:pt x="559960" y="377489"/>
                      <a:pt x="558692" y="377381"/>
                    </a:cubicBezTo>
                    <a:cubicBezTo>
                      <a:pt x="559028" y="375530"/>
                      <a:pt x="559331" y="373819"/>
                      <a:pt x="559668" y="371847"/>
                    </a:cubicBezTo>
                    <a:cubicBezTo>
                      <a:pt x="560482" y="372246"/>
                      <a:pt x="561185" y="372596"/>
                      <a:pt x="561886" y="372946"/>
                    </a:cubicBezTo>
                    <a:cubicBezTo>
                      <a:pt x="561608" y="373883"/>
                      <a:pt x="561358" y="374680"/>
                      <a:pt x="561099" y="375524"/>
                    </a:cubicBezTo>
                    <a:cubicBezTo>
                      <a:pt x="561489" y="375634"/>
                      <a:pt x="561879" y="375745"/>
                      <a:pt x="562297" y="375837"/>
                    </a:cubicBezTo>
                    <a:cubicBezTo>
                      <a:pt x="564545" y="373921"/>
                      <a:pt x="562709" y="370983"/>
                      <a:pt x="562916" y="368496"/>
                    </a:cubicBezTo>
                    <a:cubicBezTo>
                      <a:pt x="562587" y="369105"/>
                      <a:pt x="562258" y="369715"/>
                      <a:pt x="561900" y="370343"/>
                    </a:cubicBezTo>
                    <a:cubicBezTo>
                      <a:pt x="561537" y="370335"/>
                      <a:pt x="561155" y="370300"/>
                      <a:pt x="560791" y="370293"/>
                    </a:cubicBezTo>
                    <a:cubicBezTo>
                      <a:pt x="560742" y="368527"/>
                      <a:pt x="560646" y="366753"/>
                      <a:pt x="560596" y="364989"/>
                    </a:cubicBezTo>
                    <a:cubicBezTo>
                      <a:pt x="560896" y="364958"/>
                      <a:pt x="561177" y="364898"/>
                      <a:pt x="561475" y="364866"/>
                    </a:cubicBezTo>
                    <a:cubicBezTo>
                      <a:pt x="561897" y="365275"/>
                      <a:pt x="562337" y="365713"/>
                      <a:pt x="562995" y="366370"/>
                    </a:cubicBezTo>
                    <a:cubicBezTo>
                      <a:pt x="563908" y="364550"/>
                      <a:pt x="564744" y="362859"/>
                      <a:pt x="565608" y="361149"/>
                    </a:cubicBezTo>
                    <a:lnTo>
                      <a:pt x="561140" y="357962"/>
                    </a:lnTo>
                    <a:lnTo>
                      <a:pt x="561155" y="357927"/>
                    </a:lnTo>
                    <a:lnTo>
                      <a:pt x="561149" y="357917"/>
                    </a:lnTo>
                    <a:lnTo>
                      <a:pt x="564449" y="358337"/>
                    </a:lnTo>
                    <a:cubicBezTo>
                      <a:pt x="564996" y="356192"/>
                      <a:pt x="560617" y="357272"/>
                      <a:pt x="562396" y="354620"/>
                    </a:cubicBezTo>
                    <a:cubicBezTo>
                      <a:pt x="562674" y="351807"/>
                      <a:pt x="562972" y="349023"/>
                      <a:pt x="563251" y="346211"/>
                    </a:cubicBezTo>
                    <a:cubicBezTo>
                      <a:pt x="562662" y="346228"/>
                      <a:pt x="562102" y="346226"/>
                      <a:pt x="561514" y="346242"/>
                    </a:cubicBezTo>
                    <a:cubicBezTo>
                      <a:pt x="561823" y="349038"/>
                      <a:pt x="562133" y="351834"/>
                      <a:pt x="562396" y="354620"/>
                    </a:cubicBezTo>
                    <a:cubicBezTo>
                      <a:pt x="561506" y="354789"/>
                      <a:pt x="560616" y="354958"/>
                      <a:pt x="559399" y="355177"/>
                    </a:cubicBezTo>
                    <a:lnTo>
                      <a:pt x="561149" y="357917"/>
                    </a:lnTo>
                    <a:lnTo>
                      <a:pt x="561062" y="357906"/>
                    </a:lnTo>
                    <a:lnTo>
                      <a:pt x="561140" y="357962"/>
                    </a:lnTo>
                    <a:lnTo>
                      <a:pt x="560499" y="359463"/>
                    </a:lnTo>
                    <a:cubicBezTo>
                      <a:pt x="560961" y="362560"/>
                      <a:pt x="559948" y="364285"/>
                      <a:pt x="555832" y="363841"/>
                    </a:cubicBezTo>
                    <a:cubicBezTo>
                      <a:pt x="556076" y="366160"/>
                      <a:pt x="556288" y="368179"/>
                      <a:pt x="556576" y="370629"/>
                    </a:cubicBezTo>
                    <a:cubicBezTo>
                      <a:pt x="556547" y="370648"/>
                      <a:pt x="555699" y="371069"/>
                      <a:pt x="555483" y="371169"/>
                    </a:cubicBezTo>
                    <a:cubicBezTo>
                      <a:pt x="554347" y="370139"/>
                      <a:pt x="553368" y="368607"/>
                      <a:pt x="552573" y="368676"/>
                    </a:cubicBezTo>
                    <a:cubicBezTo>
                      <a:pt x="551303" y="368810"/>
                      <a:pt x="550159" y="370019"/>
                      <a:pt x="548514" y="371069"/>
                    </a:cubicBezTo>
                    <a:cubicBezTo>
                      <a:pt x="548595" y="369820"/>
                      <a:pt x="548635" y="369195"/>
                      <a:pt x="548697" y="368479"/>
                    </a:cubicBezTo>
                    <a:cubicBezTo>
                      <a:pt x="546468" y="368864"/>
                      <a:pt x="545294" y="368337"/>
                      <a:pt x="546689" y="365650"/>
                    </a:cubicBezTo>
                    <a:cubicBezTo>
                      <a:pt x="545861" y="365540"/>
                      <a:pt x="545154" y="365432"/>
                      <a:pt x="544065" y="365290"/>
                    </a:cubicBezTo>
                    <a:cubicBezTo>
                      <a:pt x="545541" y="368537"/>
                      <a:pt x="546901" y="371541"/>
                      <a:pt x="547830" y="373622"/>
                    </a:cubicBezTo>
                    <a:cubicBezTo>
                      <a:pt x="546945" y="374986"/>
                      <a:pt x="545931" y="375833"/>
                      <a:pt x="545970" y="376645"/>
                    </a:cubicBezTo>
                    <a:cubicBezTo>
                      <a:pt x="546085" y="378887"/>
                      <a:pt x="545677" y="380186"/>
                      <a:pt x="543078" y="379929"/>
                    </a:cubicBezTo>
                    <a:cubicBezTo>
                      <a:pt x="542817" y="379897"/>
                      <a:pt x="542417" y="380831"/>
                      <a:pt x="542118" y="381301"/>
                    </a:cubicBezTo>
                    <a:cubicBezTo>
                      <a:pt x="542712" y="381480"/>
                      <a:pt x="543401" y="381998"/>
                      <a:pt x="543853" y="381829"/>
                    </a:cubicBezTo>
                    <a:cubicBezTo>
                      <a:pt x="544811" y="381456"/>
                      <a:pt x="545647" y="380764"/>
                      <a:pt x="546526" y="380202"/>
                    </a:cubicBezTo>
                    <a:cubicBezTo>
                      <a:pt x="546727" y="380393"/>
                      <a:pt x="546910" y="380555"/>
                      <a:pt x="547111" y="380746"/>
                    </a:cubicBezTo>
                    <a:cubicBezTo>
                      <a:pt x="546620" y="381539"/>
                      <a:pt x="546129" y="382332"/>
                      <a:pt x="545926" y="382700"/>
                    </a:cubicBezTo>
                    <a:cubicBezTo>
                      <a:pt x="546731" y="384462"/>
                      <a:pt x="547484" y="386016"/>
                      <a:pt x="548210" y="387588"/>
                    </a:cubicBezTo>
                    <a:cubicBezTo>
                      <a:pt x="547821" y="387916"/>
                      <a:pt x="547478" y="388255"/>
                      <a:pt x="547089" y="388583"/>
                    </a:cubicBezTo>
                    <a:cubicBezTo>
                      <a:pt x="545968" y="387703"/>
                      <a:pt x="544828" y="386794"/>
                      <a:pt x="543542" y="385779"/>
                    </a:cubicBezTo>
                    <a:cubicBezTo>
                      <a:pt x="543260" y="386838"/>
                      <a:pt x="542884" y="388435"/>
                      <a:pt x="542620" y="389523"/>
                    </a:cubicBezTo>
                    <a:cubicBezTo>
                      <a:pt x="540958" y="389546"/>
                      <a:pt x="539464" y="389581"/>
                      <a:pt x="537532" y="389618"/>
                    </a:cubicBezTo>
                    <a:cubicBezTo>
                      <a:pt x="537474" y="388777"/>
                      <a:pt x="537356" y="387655"/>
                      <a:pt x="537230" y="386459"/>
                    </a:cubicBezTo>
                    <a:cubicBezTo>
                      <a:pt x="535602" y="386221"/>
                      <a:pt x="533806" y="385971"/>
                      <a:pt x="532038" y="385704"/>
                    </a:cubicBezTo>
                    <a:cubicBezTo>
                      <a:pt x="532084" y="385275"/>
                      <a:pt x="532129" y="384847"/>
                      <a:pt x="532204" y="384400"/>
                    </a:cubicBezTo>
                    <a:cubicBezTo>
                      <a:pt x="533889" y="384601"/>
                      <a:pt x="535621" y="384812"/>
                      <a:pt x="537491" y="385054"/>
                    </a:cubicBezTo>
                    <a:cubicBezTo>
                      <a:pt x="537584" y="383638"/>
                      <a:pt x="537832" y="382402"/>
                      <a:pt x="537650" y="381242"/>
                    </a:cubicBezTo>
                    <a:cubicBezTo>
                      <a:pt x="537541" y="380633"/>
                      <a:pt x="536706" y="379889"/>
                      <a:pt x="536085" y="379727"/>
                    </a:cubicBezTo>
                    <a:cubicBezTo>
                      <a:pt x="535573" y="379614"/>
                      <a:pt x="533904" y="379563"/>
                      <a:pt x="534898" y="381243"/>
                    </a:cubicBezTo>
                    <a:cubicBezTo>
                      <a:pt x="534969" y="381357"/>
                      <a:pt x="533531" y="382354"/>
                      <a:pt x="532109" y="383502"/>
                    </a:cubicBezTo>
                    <a:cubicBezTo>
                      <a:pt x="532539" y="381113"/>
                      <a:pt x="532821" y="379617"/>
                      <a:pt x="533166" y="377719"/>
                    </a:cubicBezTo>
                    <a:cubicBezTo>
                      <a:pt x="535178" y="377871"/>
                      <a:pt x="537186" y="378265"/>
                      <a:pt x="539148" y="378089"/>
                    </a:cubicBezTo>
                    <a:cubicBezTo>
                      <a:pt x="542654" y="377765"/>
                      <a:pt x="543364" y="376314"/>
                      <a:pt x="542089" y="373257"/>
                    </a:cubicBezTo>
                    <a:cubicBezTo>
                      <a:pt x="542960" y="372621"/>
                      <a:pt x="544446" y="372072"/>
                      <a:pt x="544496" y="371401"/>
                    </a:cubicBezTo>
                    <a:cubicBezTo>
                      <a:pt x="544562" y="370441"/>
                      <a:pt x="543564" y="369442"/>
                      <a:pt x="543052" y="368452"/>
                    </a:cubicBezTo>
                    <a:cubicBezTo>
                      <a:pt x="542612" y="367575"/>
                      <a:pt x="542228" y="366663"/>
                      <a:pt x="541788" y="365786"/>
                    </a:cubicBezTo>
                    <a:cubicBezTo>
                      <a:pt x="541385" y="364966"/>
                      <a:pt x="540905" y="364155"/>
                      <a:pt x="540536" y="363513"/>
                    </a:cubicBezTo>
                    <a:cubicBezTo>
                      <a:pt x="542766" y="362568"/>
                      <a:pt x="544892" y="361649"/>
                      <a:pt x="547038" y="360757"/>
                    </a:cubicBezTo>
                    <a:cubicBezTo>
                      <a:pt x="546967" y="360523"/>
                      <a:pt x="546879" y="360260"/>
                      <a:pt x="546809" y="360024"/>
                    </a:cubicBezTo>
                    <a:cubicBezTo>
                      <a:pt x="545583" y="359730"/>
                      <a:pt x="544336" y="359529"/>
                      <a:pt x="543142" y="359094"/>
                    </a:cubicBezTo>
                    <a:cubicBezTo>
                      <a:pt x="542670" y="358918"/>
                      <a:pt x="541932" y="357951"/>
                      <a:pt x="541971" y="357887"/>
                    </a:cubicBezTo>
                    <a:cubicBezTo>
                      <a:pt x="542584" y="357096"/>
                      <a:pt x="543245" y="356194"/>
                      <a:pt x="544085" y="355698"/>
                    </a:cubicBezTo>
                    <a:cubicBezTo>
                      <a:pt x="544727" y="355328"/>
                      <a:pt x="545649" y="355458"/>
                      <a:pt x="546472" y="355371"/>
                    </a:cubicBezTo>
                    <a:cubicBezTo>
                      <a:pt x="546497" y="355036"/>
                      <a:pt x="546476" y="354690"/>
                      <a:pt x="546501" y="354355"/>
                    </a:cubicBezTo>
                    <a:cubicBezTo>
                      <a:pt x="544713" y="354180"/>
                      <a:pt x="542901" y="353781"/>
                      <a:pt x="541154" y="353858"/>
                    </a:cubicBezTo>
                    <a:cubicBezTo>
                      <a:pt x="539454" y="353947"/>
                      <a:pt x="537516" y="355224"/>
                      <a:pt x="536939" y="352320"/>
                    </a:cubicBezTo>
                    <a:cubicBezTo>
                      <a:pt x="536894" y="352188"/>
                      <a:pt x="535432" y="352085"/>
                      <a:pt x="535345" y="352261"/>
                    </a:cubicBezTo>
                    <a:cubicBezTo>
                      <a:pt x="535049" y="353048"/>
                      <a:pt x="534589" y="354140"/>
                      <a:pt x="534894" y="354743"/>
                    </a:cubicBezTo>
                    <a:cubicBezTo>
                      <a:pt x="535658" y="356252"/>
                      <a:pt x="536950" y="357461"/>
                      <a:pt x="537789" y="358962"/>
                    </a:cubicBezTo>
                    <a:cubicBezTo>
                      <a:pt x="538834" y="360848"/>
                      <a:pt x="540054" y="362822"/>
                      <a:pt x="538221" y="364952"/>
                    </a:cubicBezTo>
                    <a:lnTo>
                      <a:pt x="538239" y="364980"/>
                    </a:lnTo>
                    <a:cubicBezTo>
                      <a:pt x="537183" y="363699"/>
                      <a:pt x="536259" y="362692"/>
                      <a:pt x="534158" y="363275"/>
                    </a:cubicBezTo>
                    <a:cubicBezTo>
                      <a:pt x="532273" y="363761"/>
                      <a:pt x="530136" y="363291"/>
                      <a:pt x="528131" y="363214"/>
                    </a:cubicBezTo>
                    <a:cubicBezTo>
                      <a:pt x="528025" y="362923"/>
                      <a:pt x="527919" y="362631"/>
                      <a:pt x="527813" y="362340"/>
                    </a:cubicBezTo>
                    <a:cubicBezTo>
                      <a:pt x="529114" y="361628"/>
                      <a:pt x="530398" y="360888"/>
                      <a:pt x="531841" y="360086"/>
                    </a:cubicBezTo>
                    <a:cubicBezTo>
                      <a:pt x="530748" y="359187"/>
                      <a:pt x="529361" y="358078"/>
                      <a:pt x="527819" y="356788"/>
                    </a:cubicBezTo>
                    <a:cubicBezTo>
                      <a:pt x="528550" y="356121"/>
                      <a:pt x="529130" y="355591"/>
                      <a:pt x="529720" y="355015"/>
                    </a:cubicBezTo>
                    <a:cubicBezTo>
                      <a:pt x="529154" y="354378"/>
                      <a:pt x="528588" y="353743"/>
                      <a:pt x="527921" y="353011"/>
                    </a:cubicBezTo>
                    <a:cubicBezTo>
                      <a:pt x="531592" y="351384"/>
                      <a:pt x="531663" y="351059"/>
                      <a:pt x="529430" y="348374"/>
                    </a:cubicBezTo>
                    <a:cubicBezTo>
                      <a:pt x="529138" y="348043"/>
                      <a:pt x="528847" y="347151"/>
                      <a:pt x="528989" y="347060"/>
                    </a:cubicBezTo>
                    <a:cubicBezTo>
                      <a:pt x="529795" y="346385"/>
                      <a:pt x="530739" y="345862"/>
                      <a:pt x="532270" y="344885"/>
                    </a:cubicBezTo>
                    <a:cubicBezTo>
                      <a:pt x="532770" y="340294"/>
                      <a:pt x="530398" y="336581"/>
                      <a:pt x="525419" y="334533"/>
                    </a:cubicBezTo>
                    <a:cubicBezTo>
                      <a:pt x="526474" y="333061"/>
                      <a:pt x="529208" y="335904"/>
                      <a:pt x="528492" y="333408"/>
                    </a:cubicBezTo>
                    <a:cubicBezTo>
                      <a:pt x="530717" y="333144"/>
                      <a:pt x="532776" y="332867"/>
                      <a:pt x="534852" y="332618"/>
                    </a:cubicBezTo>
                    <a:cubicBezTo>
                      <a:pt x="534898" y="332190"/>
                      <a:pt x="534926" y="331734"/>
                      <a:pt x="534943" y="331323"/>
                    </a:cubicBezTo>
                    <a:cubicBezTo>
                      <a:pt x="531093" y="330669"/>
                      <a:pt x="527242" y="330015"/>
                      <a:pt x="523439" y="329372"/>
                    </a:cubicBezTo>
                    <a:cubicBezTo>
                      <a:pt x="523466" y="328915"/>
                      <a:pt x="523484" y="328505"/>
                      <a:pt x="523512" y="328048"/>
                    </a:cubicBezTo>
                    <a:cubicBezTo>
                      <a:pt x="525066" y="327733"/>
                      <a:pt x="526593" y="327436"/>
                      <a:pt x="528982" y="326989"/>
                    </a:cubicBezTo>
                    <a:cubicBezTo>
                      <a:pt x="527125" y="326019"/>
                      <a:pt x="525777" y="325284"/>
                      <a:pt x="524706" y="324731"/>
                    </a:cubicBezTo>
                    <a:cubicBezTo>
                      <a:pt x="526324" y="323578"/>
                      <a:pt x="527772" y="322533"/>
                      <a:pt x="529266" y="321499"/>
                    </a:cubicBezTo>
                    <a:cubicBezTo>
                      <a:pt x="530336" y="320735"/>
                      <a:pt x="537739" y="323391"/>
                      <a:pt x="537724" y="324678"/>
                    </a:cubicBezTo>
                    <a:cubicBezTo>
                      <a:pt x="537719" y="326358"/>
                      <a:pt x="536958" y="328041"/>
                      <a:pt x="537027" y="329713"/>
                    </a:cubicBezTo>
                    <a:cubicBezTo>
                      <a:pt x="537102" y="331142"/>
                      <a:pt x="537904" y="332585"/>
                      <a:pt x="538584" y="334586"/>
                    </a:cubicBezTo>
                    <a:cubicBezTo>
                      <a:pt x="537506" y="335274"/>
                      <a:pt x="536004" y="336234"/>
                      <a:pt x="534133" y="337429"/>
                    </a:cubicBezTo>
                    <a:cubicBezTo>
                      <a:pt x="535523" y="338856"/>
                      <a:pt x="537178" y="340633"/>
                      <a:pt x="538978" y="342515"/>
                    </a:cubicBezTo>
                    <a:cubicBezTo>
                      <a:pt x="538402" y="342924"/>
                      <a:pt x="537558" y="343542"/>
                      <a:pt x="536517" y="344286"/>
                    </a:cubicBezTo>
                    <a:cubicBezTo>
                      <a:pt x="536563" y="344857"/>
                      <a:pt x="536651" y="345558"/>
                      <a:pt x="536740" y="346260"/>
                    </a:cubicBezTo>
                    <a:cubicBezTo>
                      <a:pt x="536803" y="346859"/>
                      <a:pt x="536877" y="347410"/>
                      <a:pt x="537018" y="348318"/>
                    </a:cubicBezTo>
                    <a:cubicBezTo>
                      <a:pt x="537698" y="347884"/>
                      <a:pt x="538105" y="347583"/>
                      <a:pt x="538519" y="347359"/>
                    </a:cubicBezTo>
                    <a:cubicBezTo>
                      <a:pt x="539048" y="347062"/>
                      <a:pt x="539623" y="346774"/>
                      <a:pt x="540152" y="346476"/>
                    </a:cubicBezTo>
                    <a:cubicBezTo>
                      <a:pt x="540206" y="347000"/>
                      <a:pt x="540204" y="347560"/>
                      <a:pt x="540335" y="348076"/>
                    </a:cubicBezTo>
                    <a:cubicBezTo>
                      <a:pt x="540566" y="349125"/>
                      <a:pt x="540826" y="350156"/>
                      <a:pt x="541057" y="351206"/>
                    </a:cubicBezTo>
                    <a:cubicBezTo>
                      <a:pt x="541506" y="351159"/>
                      <a:pt x="541936" y="351083"/>
                      <a:pt x="542386" y="351036"/>
                    </a:cubicBezTo>
                    <a:cubicBezTo>
                      <a:pt x="542445" y="348444"/>
                      <a:pt x="542534" y="345833"/>
                      <a:pt x="542647" y="342010"/>
                    </a:cubicBezTo>
                    <a:cubicBezTo>
                      <a:pt x="543852" y="342397"/>
                      <a:pt x="544900" y="342725"/>
                      <a:pt x="546216" y="343161"/>
                    </a:cubicBezTo>
                    <a:cubicBezTo>
                      <a:pt x="548847" y="339405"/>
                      <a:pt x="548847" y="339405"/>
                      <a:pt x="545854" y="338284"/>
                    </a:cubicBezTo>
                    <a:cubicBezTo>
                      <a:pt x="545289" y="339084"/>
                      <a:pt x="544714" y="339810"/>
                      <a:pt x="544186" y="340547"/>
                    </a:cubicBezTo>
                    <a:cubicBezTo>
                      <a:pt x="544214" y="339651"/>
                      <a:pt x="544287" y="338766"/>
                      <a:pt x="544211" y="337897"/>
                    </a:cubicBezTo>
                    <a:cubicBezTo>
                      <a:pt x="544014" y="336026"/>
                      <a:pt x="543743" y="334165"/>
                      <a:pt x="543473" y="332181"/>
                    </a:cubicBezTo>
                    <a:cubicBezTo>
                      <a:pt x="542568" y="332200"/>
                      <a:pt x="541802" y="332251"/>
                      <a:pt x="540233" y="332295"/>
                    </a:cubicBezTo>
                    <a:cubicBezTo>
                      <a:pt x="541297" y="330897"/>
                      <a:pt x="541958" y="329996"/>
                      <a:pt x="542380" y="329407"/>
                    </a:cubicBezTo>
                    <a:cubicBezTo>
                      <a:pt x="541475" y="327990"/>
                      <a:pt x="540570" y="326572"/>
                      <a:pt x="539646" y="325127"/>
                    </a:cubicBezTo>
                    <a:cubicBezTo>
                      <a:pt x="539809" y="324942"/>
                      <a:pt x="540018" y="324770"/>
                      <a:pt x="540179" y="324586"/>
                    </a:cubicBezTo>
                    <a:cubicBezTo>
                      <a:pt x="540940" y="324778"/>
                      <a:pt x="541692" y="325018"/>
                      <a:pt x="542221" y="325158"/>
                    </a:cubicBezTo>
                    <a:cubicBezTo>
                      <a:pt x="543194" y="323620"/>
                      <a:pt x="544099" y="322163"/>
                      <a:pt x="545072" y="320623"/>
                    </a:cubicBezTo>
                    <a:cubicBezTo>
                      <a:pt x="544989" y="320556"/>
                      <a:pt x="544326" y="320142"/>
                      <a:pt x="543589" y="319615"/>
                    </a:cubicBezTo>
                    <a:cubicBezTo>
                      <a:pt x="543971" y="319211"/>
                      <a:pt x="544127" y="318832"/>
                      <a:pt x="544352" y="318809"/>
                    </a:cubicBezTo>
                    <a:cubicBezTo>
                      <a:pt x="546774" y="318539"/>
                      <a:pt x="547405" y="320091"/>
                      <a:pt x="547714" y="322009"/>
                    </a:cubicBezTo>
                    <a:cubicBezTo>
                      <a:pt x="546814" y="322663"/>
                      <a:pt x="546028" y="323246"/>
                      <a:pt x="544466" y="324362"/>
                    </a:cubicBezTo>
                    <a:cubicBezTo>
                      <a:pt x="546029" y="325121"/>
                      <a:pt x="547883" y="326212"/>
                      <a:pt x="548007" y="326092"/>
                    </a:cubicBezTo>
                    <a:cubicBezTo>
                      <a:pt x="549208" y="324288"/>
                      <a:pt x="550823" y="322379"/>
                      <a:pt x="547799" y="319520"/>
                    </a:cubicBezTo>
                    <a:cubicBezTo>
                      <a:pt x="550264" y="319942"/>
                      <a:pt x="551696" y="320184"/>
                      <a:pt x="552849" y="320366"/>
                    </a:cubicBezTo>
                    <a:cubicBezTo>
                      <a:pt x="553540" y="319445"/>
                      <a:pt x="554296" y="318443"/>
                      <a:pt x="555035" y="317413"/>
                    </a:cubicBezTo>
                    <a:cubicBezTo>
                      <a:pt x="554973" y="317253"/>
                      <a:pt x="554911" y="317093"/>
                      <a:pt x="554848" y="316934"/>
                    </a:cubicBezTo>
                    <a:cubicBezTo>
                      <a:pt x="553624" y="317515"/>
                      <a:pt x="552419" y="318565"/>
                      <a:pt x="551167" y="318606"/>
                    </a:cubicBezTo>
                    <a:cubicBezTo>
                      <a:pt x="548908" y="318692"/>
                      <a:pt x="546564" y="318274"/>
                      <a:pt x="544314" y="317874"/>
                    </a:cubicBezTo>
                    <a:cubicBezTo>
                      <a:pt x="543942" y="317793"/>
                      <a:pt x="543701" y="316789"/>
                      <a:pt x="543442" y="316196"/>
                    </a:cubicBezTo>
                    <a:cubicBezTo>
                      <a:pt x="543131" y="315397"/>
                      <a:pt x="542945" y="313919"/>
                      <a:pt x="542563" y="313884"/>
                    </a:cubicBezTo>
                    <a:cubicBezTo>
                      <a:pt x="541325" y="313756"/>
                      <a:pt x="539591" y="313667"/>
                      <a:pt x="538849" y="314380"/>
                    </a:cubicBezTo>
                    <a:cubicBezTo>
                      <a:pt x="537213" y="315943"/>
                      <a:pt x="535641" y="316669"/>
                      <a:pt x="533345" y="316699"/>
                    </a:cubicBezTo>
                    <a:cubicBezTo>
                      <a:pt x="532365" y="316725"/>
                      <a:pt x="531385" y="318190"/>
                      <a:pt x="530521" y="318901"/>
                    </a:cubicBezTo>
                    <a:cubicBezTo>
                      <a:pt x="529566" y="319031"/>
                      <a:pt x="528479" y="319327"/>
                      <a:pt x="527377" y="319352"/>
                    </a:cubicBezTo>
                    <a:cubicBezTo>
                      <a:pt x="526379" y="319352"/>
                      <a:pt x="525336" y="319219"/>
                      <a:pt x="524487" y="318763"/>
                    </a:cubicBezTo>
                    <a:cubicBezTo>
                      <a:pt x="524053" y="318522"/>
                      <a:pt x="524025" y="317542"/>
                      <a:pt x="523805" y="316885"/>
                    </a:cubicBezTo>
                    <a:cubicBezTo>
                      <a:pt x="524677" y="316687"/>
                      <a:pt x="525541" y="316415"/>
                      <a:pt x="526402" y="316264"/>
                    </a:cubicBezTo>
                    <a:cubicBezTo>
                      <a:pt x="527609" y="316092"/>
                      <a:pt x="528852" y="315975"/>
                      <a:pt x="530050" y="315850"/>
                    </a:cubicBezTo>
                    <a:cubicBezTo>
                      <a:pt x="530064" y="315560"/>
                      <a:pt x="530051" y="315290"/>
                      <a:pt x="530065" y="315001"/>
                    </a:cubicBezTo>
                    <a:cubicBezTo>
                      <a:pt x="527791" y="314937"/>
                      <a:pt x="525515" y="314875"/>
                      <a:pt x="522997" y="314806"/>
                    </a:cubicBezTo>
                    <a:cubicBezTo>
                      <a:pt x="523620" y="312532"/>
                      <a:pt x="524200" y="310566"/>
                      <a:pt x="524772" y="308524"/>
                    </a:cubicBezTo>
                    <a:cubicBezTo>
                      <a:pt x="527206" y="307648"/>
                      <a:pt x="529852" y="306916"/>
                      <a:pt x="532272" y="305769"/>
                    </a:cubicBezTo>
                    <a:cubicBezTo>
                      <a:pt x="533543" y="305197"/>
                      <a:pt x="534775" y="303253"/>
                      <a:pt x="535826" y="305335"/>
                    </a:cubicBezTo>
                    <a:cubicBezTo>
                      <a:pt x="536572" y="306815"/>
                      <a:pt x="537321" y="309050"/>
                      <a:pt x="534862" y="310262"/>
                    </a:cubicBezTo>
                    <a:cubicBezTo>
                      <a:pt x="534673" y="310342"/>
                      <a:pt x="534558" y="310535"/>
                      <a:pt x="534063" y="311011"/>
                    </a:cubicBezTo>
                    <a:cubicBezTo>
                      <a:pt x="535141" y="310761"/>
                      <a:pt x="535863" y="310580"/>
                      <a:pt x="536688" y="310372"/>
                    </a:cubicBezTo>
                    <a:cubicBezTo>
                      <a:pt x="536852" y="311066"/>
                      <a:pt x="536998" y="311731"/>
                      <a:pt x="537198" y="312482"/>
                    </a:cubicBezTo>
                    <a:cubicBezTo>
                      <a:pt x="538386" y="311843"/>
                      <a:pt x="539442" y="311248"/>
                      <a:pt x="540471" y="310670"/>
                    </a:cubicBezTo>
                    <a:cubicBezTo>
                      <a:pt x="539756" y="310050"/>
                      <a:pt x="539050" y="309383"/>
                      <a:pt x="538334" y="308762"/>
                    </a:cubicBezTo>
                    <a:cubicBezTo>
                      <a:pt x="538494" y="308700"/>
                      <a:pt x="538636" y="308610"/>
                      <a:pt x="538824" y="308529"/>
                    </a:cubicBezTo>
                    <a:cubicBezTo>
                      <a:pt x="537810" y="306941"/>
                      <a:pt x="537128" y="304624"/>
                      <a:pt x="535677" y="303914"/>
                    </a:cubicBezTo>
                    <a:cubicBezTo>
                      <a:pt x="534004" y="303106"/>
                      <a:pt x="531752" y="301830"/>
                      <a:pt x="529508" y="303942"/>
                    </a:cubicBezTo>
                    <a:cubicBezTo>
                      <a:pt x="528653" y="304728"/>
                      <a:pt x="526465" y="304050"/>
                      <a:pt x="524243" y="304073"/>
                    </a:cubicBezTo>
                    <a:cubicBezTo>
                      <a:pt x="527190" y="301312"/>
                      <a:pt x="529585" y="299064"/>
                      <a:pt x="532532" y="296303"/>
                    </a:cubicBezTo>
                    <a:cubicBezTo>
                      <a:pt x="529708" y="297069"/>
                      <a:pt x="527795" y="297573"/>
                      <a:pt x="525544" y="298173"/>
                    </a:cubicBezTo>
                    <a:cubicBezTo>
                      <a:pt x="525573" y="298592"/>
                      <a:pt x="525737" y="299286"/>
                      <a:pt x="525640" y="299948"/>
                    </a:cubicBezTo>
                    <a:cubicBezTo>
                      <a:pt x="525397" y="301379"/>
                      <a:pt x="524924" y="302201"/>
                      <a:pt x="523081" y="301502"/>
                    </a:cubicBezTo>
                    <a:cubicBezTo>
                      <a:pt x="521331" y="300824"/>
                      <a:pt x="519297" y="300765"/>
                      <a:pt x="517297" y="300446"/>
                    </a:cubicBezTo>
                    <a:cubicBezTo>
                      <a:pt x="518559" y="299360"/>
                      <a:pt x="516680" y="295731"/>
                      <a:pt x="520562" y="295247"/>
                    </a:cubicBezTo>
                    <a:cubicBezTo>
                      <a:pt x="519179" y="293018"/>
                      <a:pt x="519939" y="291335"/>
                      <a:pt x="523403" y="289321"/>
                    </a:cubicBezTo>
                    <a:cubicBezTo>
                      <a:pt x="523916" y="290312"/>
                      <a:pt x="524457" y="291283"/>
                      <a:pt x="525060" y="292415"/>
                    </a:cubicBezTo>
                    <a:cubicBezTo>
                      <a:pt x="526080" y="291763"/>
                      <a:pt x="527072" y="291130"/>
                      <a:pt x="528660" y="290116"/>
                    </a:cubicBezTo>
                    <a:cubicBezTo>
                      <a:pt x="525839" y="289323"/>
                      <a:pt x="523526" y="288765"/>
                      <a:pt x="521303" y="287908"/>
                    </a:cubicBezTo>
                    <a:cubicBezTo>
                      <a:pt x="520563" y="287623"/>
                      <a:pt x="519790" y="286601"/>
                      <a:pt x="519693" y="285825"/>
                    </a:cubicBezTo>
                    <a:cubicBezTo>
                      <a:pt x="519580" y="284899"/>
                      <a:pt x="520198" y="283866"/>
                      <a:pt x="520616" y="282520"/>
                    </a:cubicBezTo>
                    <a:cubicBezTo>
                      <a:pt x="520662" y="282531"/>
                      <a:pt x="520122" y="281998"/>
                      <a:pt x="519638" y="281988"/>
                    </a:cubicBezTo>
                    <a:cubicBezTo>
                      <a:pt x="518154" y="281978"/>
                      <a:pt x="516259" y="283947"/>
                      <a:pt x="515426" y="281207"/>
                    </a:cubicBezTo>
                    <a:cubicBezTo>
                      <a:pt x="514962" y="279666"/>
                      <a:pt x="514976" y="277941"/>
                      <a:pt x="514803" y="276295"/>
                    </a:cubicBezTo>
                    <a:cubicBezTo>
                      <a:pt x="514767" y="275800"/>
                      <a:pt x="514861" y="275260"/>
                      <a:pt x="514896" y="274440"/>
                    </a:cubicBezTo>
                    <a:cubicBezTo>
                      <a:pt x="516848" y="274310"/>
                      <a:pt x="518698" y="274206"/>
                      <a:pt x="520502" y="274093"/>
                    </a:cubicBezTo>
                    <a:cubicBezTo>
                      <a:pt x="520896" y="272963"/>
                      <a:pt x="521372" y="271582"/>
                      <a:pt x="522063" y="269663"/>
                    </a:cubicBezTo>
                    <a:cubicBezTo>
                      <a:pt x="517083" y="271366"/>
                      <a:pt x="513097" y="267686"/>
                      <a:pt x="508364" y="266838"/>
                    </a:cubicBezTo>
                    <a:cubicBezTo>
                      <a:pt x="507742" y="263802"/>
                      <a:pt x="507479" y="260577"/>
                      <a:pt x="509674" y="257579"/>
                    </a:cubicBezTo>
                    <a:cubicBezTo>
                      <a:pt x="509991" y="257137"/>
                      <a:pt x="509608" y="256225"/>
                      <a:pt x="509536" y="255113"/>
                    </a:cubicBezTo>
                    <a:cubicBezTo>
                      <a:pt x="508488" y="255783"/>
                      <a:pt x="507852" y="256349"/>
                      <a:pt x="507109" y="256624"/>
                    </a:cubicBezTo>
                    <a:cubicBezTo>
                      <a:pt x="506601" y="256828"/>
                      <a:pt x="505932" y="256657"/>
                      <a:pt x="505326" y="256645"/>
                    </a:cubicBezTo>
                    <a:cubicBezTo>
                      <a:pt x="505413" y="256031"/>
                      <a:pt x="505574" y="255408"/>
                      <a:pt x="505615" y="254784"/>
                    </a:cubicBezTo>
                    <a:cubicBezTo>
                      <a:pt x="505959" y="251012"/>
                      <a:pt x="509810" y="247355"/>
                      <a:pt x="505409" y="243341"/>
                    </a:cubicBezTo>
                    <a:cubicBezTo>
                      <a:pt x="503201" y="241318"/>
                      <a:pt x="505590" y="239873"/>
                      <a:pt x="507430" y="238817"/>
                    </a:cubicBezTo>
                    <a:cubicBezTo>
                      <a:pt x="508600" y="238150"/>
                      <a:pt x="509698" y="237369"/>
                      <a:pt x="510463" y="236879"/>
                    </a:cubicBezTo>
                    <a:cubicBezTo>
                      <a:pt x="512301" y="236384"/>
                      <a:pt x="513815" y="235817"/>
                      <a:pt x="515350" y="235595"/>
                    </a:cubicBezTo>
                    <a:cubicBezTo>
                      <a:pt x="517211" y="235323"/>
                      <a:pt x="519713" y="235802"/>
                      <a:pt x="519582" y="237721"/>
                    </a:cubicBezTo>
                    <a:cubicBezTo>
                      <a:pt x="519415" y="240022"/>
                      <a:pt x="520818" y="241282"/>
                      <a:pt x="521362" y="243009"/>
                    </a:cubicBezTo>
                    <a:cubicBezTo>
                      <a:pt x="521478" y="243376"/>
                      <a:pt x="521478" y="243814"/>
                      <a:pt x="521608" y="244768"/>
                    </a:cubicBezTo>
                    <a:cubicBezTo>
                      <a:pt x="519719" y="244498"/>
                      <a:pt x="518110" y="244289"/>
                      <a:pt x="516499" y="244080"/>
                    </a:cubicBezTo>
                    <a:cubicBezTo>
                      <a:pt x="515775" y="246259"/>
                      <a:pt x="514991" y="248716"/>
                      <a:pt x="514158" y="251163"/>
                    </a:cubicBezTo>
                    <a:cubicBezTo>
                      <a:pt x="514341" y="251326"/>
                      <a:pt x="514543" y="251516"/>
                      <a:pt x="514755" y="251660"/>
                    </a:cubicBezTo>
                    <a:cubicBezTo>
                      <a:pt x="516313" y="250226"/>
                      <a:pt x="518001" y="248869"/>
                      <a:pt x="519459" y="247339"/>
                    </a:cubicBezTo>
                    <a:cubicBezTo>
                      <a:pt x="520859" y="245846"/>
                      <a:pt x="522342" y="245418"/>
                      <a:pt x="523834" y="246940"/>
                    </a:cubicBezTo>
                    <a:cubicBezTo>
                      <a:pt x="525343" y="248490"/>
                      <a:pt x="524597" y="249884"/>
                      <a:pt x="522983" y="250795"/>
                    </a:cubicBezTo>
                    <a:cubicBezTo>
                      <a:pt x="521870" y="251426"/>
                      <a:pt x="521296" y="253589"/>
                      <a:pt x="519335" y="252208"/>
                    </a:cubicBezTo>
                    <a:cubicBezTo>
                      <a:pt x="519271" y="252168"/>
                      <a:pt x="518408" y="253318"/>
                      <a:pt x="517327" y="254688"/>
                    </a:cubicBezTo>
                    <a:cubicBezTo>
                      <a:pt x="520962" y="254441"/>
                      <a:pt x="523708" y="254244"/>
                      <a:pt x="526802" y="254024"/>
                    </a:cubicBezTo>
                    <a:cubicBezTo>
                      <a:pt x="527182" y="250308"/>
                      <a:pt x="531307" y="249830"/>
                      <a:pt x="534014" y="247820"/>
                    </a:cubicBezTo>
                    <a:cubicBezTo>
                      <a:pt x="534772" y="247257"/>
                      <a:pt x="535421" y="246523"/>
                      <a:pt x="536106" y="245846"/>
                    </a:cubicBezTo>
                    <a:cubicBezTo>
                      <a:pt x="535272" y="245102"/>
                      <a:pt x="534566" y="243996"/>
                      <a:pt x="533629" y="243717"/>
                    </a:cubicBezTo>
                    <a:cubicBezTo>
                      <a:pt x="532849" y="243495"/>
                      <a:pt x="531597" y="244096"/>
                      <a:pt x="530921" y="244727"/>
                    </a:cubicBezTo>
                    <a:cubicBezTo>
                      <a:pt x="529430" y="246079"/>
                      <a:pt x="528148" y="247695"/>
                      <a:pt x="526480" y="249520"/>
                    </a:cubicBezTo>
                    <a:cubicBezTo>
                      <a:pt x="524395" y="246820"/>
                      <a:pt x="526370" y="244162"/>
                      <a:pt x="527022" y="242308"/>
                    </a:cubicBezTo>
                    <a:cubicBezTo>
                      <a:pt x="524792" y="239942"/>
                      <a:pt x="522851" y="238028"/>
                      <a:pt x="521129" y="235895"/>
                    </a:cubicBezTo>
                    <a:cubicBezTo>
                      <a:pt x="520801" y="235505"/>
                      <a:pt x="521467" y="234362"/>
                      <a:pt x="521639" y="233693"/>
                    </a:cubicBezTo>
                    <a:cubicBezTo>
                      <a:pt x="523308" y="235181"/>
                      <a:pt x="524638" y="236327"/>
                      <a:pt x="526142" y="237682"/>
                    </a:cubicBezTo>
                    <a:cubicBezTo>
                      <a:pt x="527507" y="236570"/>
                      <a:pt x="528693" y="235613"/>
                      <a:pt x="529528" y="234921"/>
                    </a:cubicBezTo>
                    <a:cubicBezTo>
                      <a:pt x="527154" y="233643"/>
                      <a:pt x="525134" y="232978"/>
                      <a:pt x="523797" y="231636"/>
                    </a:cubicBezTo>
                    <a:cubicBezTo>
                      <a:pt x="523102" y="230922"/>
                      <a:pt x="523597" y="229010"/>
                      <a:pt x="523527" y="227338"/>
                    </a:cubicBezTo>
                    <a:cubicBezTo>
                      <a:pt x="522504" y="226674"/>
                      <a:pt x="521012" y="225712"/>
                      <a:pt x="518919" y="224374"/>
                    </a:cubicBezTo>
                    <a:cubicBezTo>
                      <a:pt x="519883" y="226632"/>
                      <a:pt x="520634" y="228307"/>
                      <a:pt x="521536" y="230406"/>
                    </a:cubicBezTo>
                    <a:cubicBezTo>
                      <a:pt x="519747" y="231669"/>
                      <a:pt x="517817" y="233021"/>
                      <a:pt x="515650" y="234564"/>
                    </a:cubicBezTo>
                    <a:cubicBezTo>
                      <a:pt x="514717" y="233604"/>
                      <a:pt x="513748" y="232587"/>
                      <a:pt x="512577" y="231378"/>
                    </a:cubicBezTo>
                    <a:cubicBezTo>
                      <a:pt x="510142" y="233253"/>
                      <a:pt x="507521" y="231774"/>
                      <a:pt x="504921" y="231638"/>
                    </a:cubicBezTo>
                    <a:cubicBezTo>
                      <a:pt x="504435" y="231629"/>
                      <a:pt x="503959" y="231695"/>
                      <a:pt x="503245" y="232390"/>
                    </a:cubicBezTo>
                    <a:cubicBezTo>
                      <a:pt x="504835" y="233130"/>
                      <a:pt x="506426" y="233870"/>
                      <a:pt x="508016" y="234611"/>
                    </a:cubicBezTo>
                    <a:cubicBezTo>
                      <a:pt x="506507" y="237810"/>
                      <a:pt x="503572" y="239964"/>
                      <a:pt x="501968" y="238953"/>
                    </a:cubicBezTo>
                    <a:cubicBezTo>
                      <a:pt x="498614" y="236825"/>
                      <a:pt x="500840" y="234685"/>
                      <a:pt x="502353" y="232681"/>
                    </a:cubicBezTo>
                    <a:cubicBezTo>
                      <a:pt x="500937" y="232587"/>
                      <a:pt x="499745" y="232470"/>
                      <a:pt x="498207" y="232376"/>
                    </a:cubicBezTo>
                    <a:cubicBezTo>
                      <a:pt x="499811" y="230512"/>
                      <a:pt x="500939" y="229153"/>
                      <a:pt x="502131" y="227833"/>
                    </a:cubicBezTo>
                    <a:cubicBezTo>
                      <a:pt x="503238" y="226567"/>
                      <a:pt x="504410" y="225340"/>
                      <a:pt x="505525" y="224149"/>
                    </a:cubicBezTo>
                    <a:cubicBezTo>
                      <a:pt x="505067" y="223683"/>
                      <a:pt x="504940" y="223484"/>
                      <a:pt x="504765" y="223397"/>
                    </a:cubicBezTo>
                    <a:cubicBezTo>
                      <a:pt x="503560" y="223009"/>
                      <a:pt x="502326" y="222639"/>
                      <a:pt x="501110" y="222298"/>
                    </a:cubicBezTo>
                    <a:cubicBezTo>
                      <a:pt x="502252" y="221650"/>
                      <a:pt x="503567" y="221208"/>
                      <a:pt x="504471" y="220312"/>
                    </a:cubicBezTo>
                    <a:cubicBezTo>
                      <a:pt x="505679" y="219142"/>
                      <a:pt x="506502" y="217618"/>
                      <a:pt x="507748" y="215944"/>
                    </a:cubicBezTo>
                    <a:cubicBezTo>
                      <a:pt x="507865" y="217625"/>
                      <a:pt x="507947" y="219130"/>
                      <a:pt x="508066" y="220690"/>
                    </a:cubicBezTo>
                    <a:cubicBezTo>
                      <a:pt x="510033" y="220271"/>
                      <a:pt x="512701" y="221760"/>
                      <a:pt x="513510" y="218091"/>
                    </a:cubicBezTo>
                    <a:cubicBezTo>
                      <a:pt x="512150" y="217962"/>
                      <a:pt x="511051" y="217865"/>
                      <a:pt x="509979" y="217751"/>
                    </a:cubicBezTo>
                    <a:cubicBezTo>
                      <a:pt x="509792" y="216394"/>
                      <a:pt x="509586" y="215009"/>
                      <a:pt x="509388" y="213699"/>
                    </a:cubicBezTo>
                    <a:cubicBezTo>
                      <a:pt x="507117" y="213832"/>
                      <a:pt x="505165" y="213962"/>
                      <a:pt x="503166" y="214080"/>
                    </a:cubicBezTo>
                    <a:cubicBezTo>
                      <a:pt x="503023" y="213733"/>
                      <a:pt x="502880" y="213385"/>
                      <a:pt x="502738" y="213036"/>
                    </a:cubicBezTo>
                    <a:cubicBezTo>
                      <a:pt x="503729" y="211964"/>
                      <a:pt x="504703" y="210864"/>
                      <a:pt x="505694" y="209792"/>
                    </a:cubicBezTo>
                    <a:cubicBezTo>
                      <a:pt x="505615" y="209603"/>
                      <a:pt x="505487" y="209405"/>
                      <a:pt x="505407" y="209217"/>
                    </a:cubicBezTo>
                    <a:cubicBezTo>
                      <a:pt x="504432" y="209440"/>
                      <a:pt x="503468" y="209617"/>
                      <a:pt x="502436" y="209877"/>
                    </a:cubicBezTo>
                    <a:cubicBezTo>
                      <a:pt x="502438" y="210755"/>
                      <a:pt x="502434" y="211436"/>
                      <a:pt x="502409" y="213208"/>
                    </a:cubicBezTo>
                    <a:cubicBezTo>
                      <a:pt x="500835" y="212057"/>
                      <a:pt x="499851" y="211329"/>
                      <a:pt x="498867" y="210600"/>
                    </a:cubicBezTo>
                    <a:cubicBezTo>
                      <a:pt x="498866" y="210162"/>
                      <a:pt x="498866" y="209723"/>
                      <a:pt x="498854" y="209331"/>
                    </a:cubicBezTo>
                    <a:cubicBezTo>
                      <a:pt x="496836" y="210420"/>
                      <a:pt x="494692" y="211311"/>
                      <a:pt x="492864" y="212638"/>
                    </a:cubicBezTo>
                    <a:cubicBezTo>
                      <a:pt x="489211" y="215291"/>
                      <a:pt x="487301" y="215114"/>
                      <a:pt x="484824" y="211547"/>
                    </a:cubicBezTo>
                    <a:cubicBezTo>
                      <a:pt x="484270" y="210743"/>
                      <a:pt x="483518" y="210066"/>
                      <a:pt x="483040" y="209254"/>
                    </a:cubicBezTo>
                    <a:cubicBezTo>
                      <a:pt x="482543" y="208415"/>
                      <a:pt x="481809" y="207326"/>
                      <a:pt x="482029" y="206547"/>
                    </a:cubicBezTo>
                    <a:cubicBezTo>
                      <a:pt x="482221" y="205785"/>
                      <a:pt x="483392" y="205118"/>
                      <a:pt x="484276" y="204752"/>
                    </a:cubicBezTo>
                    <a:cubicBezTo>
                      <a:pt x="485622" y="204172"/>
                      <a:pt x="487120" y="203894"/>
                      <a:pt x="489354" y="203266"/>
                    </a:cubicBezTo>
                    <a:cubicBezTo>
                      <a:pt x="486021" y="202360"/>
                      <a:pt x="483543" y="201668"/>
                      <a:pt x="481055" y="201023"/>
                    </a:cubicBezTo>
                    <a:cubicBezTo>
                      <a:pt x="481070" y="200733"/>
                      <a:pt x="481085" y="200445"/>
                      <a:pt x="481090" y="200202"/>
                    </a:cubicBezTo>
                    <a:cubicBezTo>
                      <a:pt x="480240" y="200745"/>
                      <a:pt x="479361" y="201307"/>
                      <a:pt x="478510" y="201850"/>
                    </a:cubicBezTo>
                    <a:cubicBezTo>
                      <a:pt x="478618" y="201582"/>
                      <a:pt x="478755" y="201294"/>
                      <a:pt x="478862" y="201026"/>
                    </a:cubicBezTo>
                    <a:cubicBezTo>
                      <a:pt x="476804" y="199866"/>
                      <a:pt x="474583" y="198889"/>
                      <a:pt x="472747" y="197389"/>
                    </a:cubicBezTo>
                    <a:cubicBezTo>
                      <a:pt x="472003" y="196785"/>
                      <a:pt x="471825" y="194944"/>
                      <a:pt x="472081" y="193782"/>
                    </a:cubicBezTo>
                    <a:cubicBezTo>
                      <a:pt x="472419" y="192249"/>
                      <a:pt x="472307" y="191763"/>
                      <a:pt x="470633" y="191515"/>
                    </a:cubicBezTo>
                    <a:cubicBezTo>
                      <a:pt x="468604" y="191214"/>
                      <a:pt x="466593" y="190503"/>
                      <a:pt x="464619" y="189848"/>
                    </a:cubicBezTo>
                    <a:cubicBezTo>
                      <a:pt x="463034" y="189304"/>
                      <a:pt x="463179" y="186657"/>
                      <a:pt x="464771" y="185400"/>
                    </a:cubicBezTo>
                    <a:cubicBezTo>
                      <a:pt x="465719" y="184636"/>
                      <a:pt x="466696" y="183851"/>
                      <a:pt x="467626" y="183058"/>
                    </a:cubicBezTo>
                    <a:cubicBezTo>
                      <a:pt x="467434" y="182821"/>
                      <a:pt x="467214" y="182602"/>
                      <a:pt x="467023" y="182366"/>
                    </a:cubicBezTo>
                    <a:cubicBezTo>
                      <a:pt x="465417" y="182912"/>
                      <a:pt x="463811" y="183459"/>
                      <a:pt x="462205" y="184006"/>
                    </a:cubicBezTo>
                    <a:cubicBezTo>
                      <a:pt x="461805" y="182506"/>
                      <a:pt x="461433" y="180987"/>
                      <a:pt x="461033" y="179486"/>
                    </a:cubicBezTo>
                    <a:cubicBezTo>
                      <a:pt x="456661" y="181200"/>
                      <a:pt x="456274" y="180969"/>
                      <a:pt x="455900" y="176698"/>
                    </a:cubicBezTo>
                    <a:cubicBezTo>
                      <a:pt x="453707" y="176701"/>
                      <a:pt x="451542" y="176687"/>
                      <a:pt x="449321" y="176709"/>
                    </a:cubicBezTo>
                    <a:cubicBezTo>
                      <a:pt x="449656" y="176296"/>
                      <a:pt x="450192" y="175634"/>
                      <a:pt x="451052" y="174605"/>
                    </a:cubicBezTo>
                    <a:cubicBezTo>
                      <a:pt x="449563" y="174399"/>
                      <a:pt x="448566" y="174277"/>
                      <a:pt x="447571" y="174154"/>
                    </a:cubicBezTo>
                    <a:cubicBezTo>
                      <a:pt x="447441" y="172203"/>
                      <a:pt x="447280" y="170389"/>
                      <a:pt x="444434" y="171369"/>
                    </a:cubicBezTo>
                    <a:cubicBezTo>
                      <a:pt x="443908" y="171544"/>
                      <a:pt x="442803" y="171252"/>
                      <a:pt x="442532" y="170828"/>
                    </a:cubicBezTo>
                    <a:cubicBezTo>
                      <a:pt x="439609" y="166627"/>
                      <a:pt x="434862" y="166068"/>
                      <a:pt x="430522" y="164648"/>
                    </a:cubicBezTo>
                    <a:cubicBezTo>
                      <a:pt x="429643" y="164332"/>
                      <a:pt x="429011" y="163219"/>
                      <a:pt x="428308" y="162430"/>
                    </a:cubicBezTo>
                    <a:cubicBezTo>
                      <a:pt x="427998" y="162070"/>
                      <a:pt x="427919" y="161322"/>
                      <a:pt x="427576" y="161222"/>
                    </a:cubicBezTo>
                    <a:cubicBezTo>
                      <a:pt x="425126" y="160512"/>
                      <a:pt x="422674" y="159922"/>
                      <a:pt x="419536" y="159133"/>
                    </a:cubicBezTo>
                    <a:cubicBezTo>
                      <a:pt x="418590" y="157901"/>
                      <a:pt x="417438" y="155284"/>
                      <a:pt x="414187" y="156881"/>
                    </a:cubicBezTo>
                    <a:cubicBezTo>
                      <a:pt x="414102" y="156936"/>
                      <a:pt x="413962" y="156905"/>
                      <a:pt x="413870" y="156885"/>
                    </a:cubicBezTo>
                    <a:cubicBezTo>
                      <a:pt x="409550" y="154934"/>
                      <a:pt x="405231" y="152983"/>
                      <a:pt x="400940" y="151014"/>
                    </a:cubicBezTo>
                    <a:cubicBezTo>
                      <a:pt x="398924" y="150107"/>
                      <a:pt x="396956" y="149088"/>
                      <a:pt x="394922" y="148153"/>
                    </a:cubicBezTo>
                    <a:cubicBezTo>
                      <a:pt x="394764" y="148093"/>
                      <a:pt x="394452" y="148293"/>
                      <a:pt x="394323" y="148216"/>
                    </a:cubicBezTo>
                    <a:cubicBezTo>
                      <a:pt x="391569" y="145903"/>
                      <a:pt x="390733" y="145719"/>
                      <a:pt x="388165" y="144885"/>
                    </a:cubicBezTo>
                    <a:cubicBezTo>
                      <a:pt x="384355" y="143606"/>
                      <a:pt x="380665" y="141891"/>
                      <a:pt x="376876" y="140521"/>
                    </a:cubicBezTo>
                    <a:cubicBezTo>
                      <a:pt x="375727" y="140096"/>
                      <a:pt x="374447" y="140155"/>
                      <a:pt x="373268" y="139871"/>
                    </a:cubicBezTo>
                    <a:cubicBezTo>
                      <a:pt x="372210" y="139589"/>
                      <a:pt x="370664" y="139419"/>
                      <a:pt x="370222" y="138663"/>
                    </a:cubicBezTo>
                    <a:cubicBezTo>
                      <a:pt x="367104" y="133471"/>
                      <a:pt x="362475" y="132596"/>
                      <a:pt x="356947" y="133253"/>
                    </a:cubicBezTo>
                    <a:cubicBezTo>
                      <a:pt x="353796" y="133630"/>
                      <a:pt x="351321" y="131817"/>
                      <a:pt x="349519" y="129935"/>
                    </a:cubicBezTo>
                    <a:cubicBezTo>
                      <a:pt x="342852" y="130681"/>
                      <a:pt x="336437" y="131386"/>
                      <a:pt x="330264" y="132095"/>
                    </a:cubicBezTo>
                    <a:cubicBezTo>
                      <a:pt x="329857" y="130519"/>
                      <a:pt x="329715" y="128734"/>
                      <a:pt x="329296" y="128642"/>
                    </a:cubicBezTo>
                    <a:cubicBezTo>
                      <a:pt x="328246" y="128435"/>
                      <a:pt x="326877" y="128790"/>
                      <a:pt x="325942" y="129388"/>
                    </a:cubicBezTo>
                    <a:cubicBezTo>
                      <a:pt x="322171" y="131796"/>
                      <a:pt x="318370" y="131031"/>
                      <a:pt x="314715" y="129494"/>
                    </a:cubicBezTo>
                    <a:cubicBezTo>
                      <a:pt x="312391" y="128543"/>
                      <a:pt x="310615" y="128201"/>
                      <a:pt x="308865" y="130397"/>
                    </a:cubicBezTo>
                    <a:cubicBezTo>
                      <a:pt x="307945" y="131582"/>
                      <a:pt x="306794" y="132278"/>
                      <a:pt x="305714" y="130214"/>
                    </a:cubicBezTo>
                    <a:cubicBezTo>
                      <a:pt x="305409" y="129610"/>
                      <a:pt x="304075" y="129584"/>
                      <a:pt x="302583" y="129061"/>
                    </a:cubicBezTo>
                    <a:cubicBezTo>
                      <a:pt x="302962" y="130215"/>
                      <a:pt x="303138" y="130742"/>
                      <a:pt x="303527" y="131851"/>
                    </a:cubicBezTo>
                    <a:cubicBezTo>
                      <a:pt x="301780" y="131928"/>
                      <a:pt x="300052" y="132034"/>
                      <a:pt x="298110" y="132117"/>
                    </a:cubicBezTo>
                    <a:cubicBezTo>
                      <a:pt x="296877" y="132625"/>
                      <a:pt x="295298" y="133714"/>
                      <a:pt x="293653" y="133887"/>
                    </a:cubicBezTo>
                    <a:cubicBezTo>
                      <a:pt x="290913" y="134160"/>
                      <a:pt x="288105" y="133638"/>
                      <a:pt x="285329" y="133854"/>
                    </a:cubicBezTo>
                    <a:cubicBezTo>
                      <a:pt x="284264" y="133936"/>
                      <a:pt x="282968" y="134844"/>
                      <a:pt x="282296" y="135791"/>
                    </a:cubicBezTo>
                    <a:cubicBezTo>
                      <a:pt x="280435" y="138376"/>
                      <a:pt x="279024" y="138481"/>
                      <a:pt x="277371" y="135705"/>
                    </a:cubicBezTo>
                    <a:cubicBezTo>
                      <a:pt x="276253" y="136578"/>
                      <a:pt x="275287" y="137753"/>
                      <a:pt x="274047" y="138186"/>
                    </a:cubicBezTo>
                    <a:cubicBezTo>
                      <a:pt x="272893" y="138565"/>
                      <a:pt x="271483" y="138108"/>
                      <a:pt x="270318" y="138533"/>
                    </a:cubicBezTo>
                    <a:cubicBezTo>
                      <a:pt x="267120" y="139338"/>
                      <a:pt x="263868" y="140059"/>
                      <a:pt x="260696" y="140967"/>
                    </a:cubicBezTo>
                    <a:cubicBezTo>
                      <a:pt x="256539" y="142145"/>
                      <a:pt x="252732" y="144058"/>
                      <a:pt x="249631" y="147075"/>
                    </a:cubicBezTo>
                    <a:cubicBezTo>
                      <a:pt x="248355" y="148329"/>
                      <a:pt x="247229" y="148689"/>
                      <a:pt x="245479" y="148450"/>
                    </a:cubicBezTo>
                    <a:cubicBezTo>
                      <a:pt x="244316" y="148315"/>
                      <a:pt x="242952" y="148867"/>
                      <a:pt x="241867" y="149481"/>
                    </a:cubicBezTo>
                    <a:cubicBezTo>
                      <a:pt x="238029" y="151533"/>
                      <a:pt x="234118" y="153033"/>
                      <a:pt x="229727" y="152406"/>
                    </a:cubicBezTo>
                    <a:cubicBezTo>
                      <a:pt x="228650" y="153094"/>
                      <a:pt x="227442" y="153705"/>
                      <a:pt x="226456" y="154534"/>
                    </a:cubicBezTo>
                    <a:cubicBezTo>
                      <a:pt x="225526" y="155327"/>
                      <a:pt x="224284" y="156321"/>
                      <a:pt x="224151" y="157363"/>
                    </a:cubicBezTo>
                    <a:cubicBezTo>
                      <a:pt x="223889" y="159326"/>
                      <a:pt x="223593" y="160114"/>
                      <a:pt x="221438" y="159176"/>
                    </a:cubicBezTo>
                    <a:cubicBezTo>
                      <a:pt x="220836" y="158922"/>
                      <a:pt x="219512" y="159847"/>
                      <a:pt x="218808" y="160496"/>
                    </a:cubicBezTo>
                    <a:cubicBezTo>
                      <a:pt x="216974" y="162187"/>
                      <a:pt x="214393" y="162518"/>
                      <a:pt x="212668" y="164817"/>
                    </a:cubicBezTo>
                    <a:cubicBezTo>
                      <a:pt x="211010" y="167033"/>
                      <a:pt x="207771" y="167586"/>
                      <a:pt x="205263" y="165596"/>
                    </a:cubicBezTo>
                    <a:cubicBezTo>
                      <a:pt x="204271" y="168106"/>
                      <a:pt x="203336" y="170578"/>
                      <a:pt x="202308" y="173030"/>
                    </a:cubicBezTo>
                    <a:cubicBezTo>
                      <a:pt x="202162" y="173364"/>
                      <a:pt x="201551" y="173595"/>
                      <a:pt x="201117" y="173791"/>
                    </a:cubicBezTo>
                    <a:cubicBezTo>
                      <a:pt x="199171" y="174556"/>
                      <a:pt x="197235" y="175273"/>
                      <a:pt x="195459" y="175929"/>
                    </a:cubicBezTo>
                    <a:cubicBezTo>
                      <a:pt x="196868" y="176824"/>
                      <a:pt x="198031" y="177518"/>
                      <a:pt x="199165" y="178231"/>
                    </a:cubicBezTo>
                    <a:cubicBezTo>
                      <a:pt x="198026" y="179637"/>
                      <a:pt x="197112" y="182017"/>
                      <a:pt x="195763" y="182280"/>
                    </a:cubicBezTo>
                    <a:cubicBezTo>
                      <a:pt x="192663" y="182863"/>
                      <a:pt x="190738" y="184412"/>
                      <a:pt x="188919" y="186811"/>
                    </a:cubicBezTo>
                    <a:cubicBezTo>
                      <a:pt x="187884" y="188190"/>
                      <a:pt x="185939" y="188834"/>
                      <a:pt x="184324" y="189866"/>
                    </a:cubicBezTo>
                    <a:cubicBezTo>
                      <a:pt x="185773" y="192571"/>
                      <a:pt x="185390" y="194972"/>
                      <a:pt x="181866" y="196265"/>
                    </a:cubicBezTo>
                    <a:cubicBezTo>
                      <a:pt x="178839" y="197400"/>
                      <a:pt x="177234" y="198824"/>
                      <a:pt x="176631" y="202003"/>
                    </a:cubicBezTo>
                    <a:cubicBezTo>
                      <a:pt x="176285" y="203901"/>
                      <a:pt x="174844" y="205580"/>
                      <a:pt x="174116" y="207441"/>
                    </a:cubicBezTo>
                    <a:cubicBezTo>
                      <a:pt x="173772" y="208340"/>
                      <a:pt x="173918" y="209443"/>
                      <a:pt x="173838" y="210692"/>
                    </a:cubicBezTo>
                    <a:cubicBezTo>
                      <a:pt x="173263" y="210541"/>
                      <a:pt x="172501" y="210348"/>
                      <a:pt x="171972" y="210207"/>
                    </a:cubicBezTo>
                    <a:cubicBezTo>
                      <a:pt x="171401" y="211250"/>
                      <a:pt x="170977" y="212399"/>
                      <a:pt x="170233" y="213234"/>
                    </a:cubicBezTo>
                    <a:cubicBezTo>
                      <a:pt x="168363" y="215306"/>
                      <a:pt x="166052" y="217061"/>
                      <a:pt x="164394" y="219278"/>
                    </a:cubicBezTo>
                    <a:cubicBezTo>
                      <a:pt x="162881" y="221283"/>
                      <a:pt x="160301" y="222930"/>
                      <a:pt x="161225" y="226251"/>
                    </a:cubicBezTo>
                    <a:cubicBezTo>
                      <a:pt x="161354" y="226767"/>
                      <a:pt x="159965" y="227654"/>
                      <a:pt x="159353" y="228445"/>
                    </a:cubicBezTo>
                    <a:cubicBezTo>
                      <a:pt x="158424" y="229677"/>
                      <a:pt x="157559" y="230947"/>
                      <a:pt x="157118" y="232507"/>
                    </a:cubicBezTo>
                    <a:cubicBezTo>
                      <a:pt x="155147" y="234045"/>
                      <a:pt x="153439" y="235495"/>
                      <a:pt x="154667" y="238542"/>
                    </a:cubicBezTo>
                    <a:cubicBezTo>
                      <a:pt x="154817" y="238965"/>
                      <a:pt x="153655" y="240146"/>
                      <a:pt x="152890" y="240635"/>
                    </a:cubicBezTo>
                    <a:cubicBezTo>
                      <a:pt x="152266" y="241033"/>
                      <a:pt x="151335" y="240950"/>
                      <a:pt x="150961" y="240988"/>
                    </a:cubicBezTo>
                    <a:cubicBezTo>
                      <a:pt x="150802" y="242488"/>
                      <a:pt x="150797" y="243607"/>
                      <a:pt x="150544" y="244648"/>
                    </a:cubicBezTo>
                    <a:cubicBezTo>
                      <a:pt x="150185" y="246274"/>
                      <a:pt x="149670" y="247841"/>
                      <a:pt x="149029" y="250086"/>
                    </a:cubicBezTo>
                    <a:cubicBezTo>
                      <a:pt x="146628" y="251140"/>
                      <a:pt x="145886" y="252852"/>
                      <a:pt x="146937" y="256810"/>
                    </a:cubicBezTo>
                    <a:cubicBezTo>
                      <a:pt x="146989" y="257017"/>
                      <a:pt x="147123" y="257289"/>
                      <a:pt x="147047" y="257419"/>
                    </a:cubicBezTo>
                    <a:cubicBezTo>
                      <a:pt x="145621" y="260125"/>
                      <a:pt x="144179" y="262802"/>
                      <a:pt x="142330" y="266218"/>
                    </a:cubicBezTo>
                    <a:cubicBezTo>
                      <a:pt x="141719" y="270201"/>
                      <a:pt x="137886" y="273447"/>
                      <a:pt x="135383" y="277840"/>
                    </a:cubicBezTo>
                    <a:cubicBezTo>
                      <a:pt x="136459" y="277712"/>
                      <a:pt x="137207" y="277633"/>
                      <a:pt x="137656" y="277586"/>
                    </a:cubicBezTo>
                    <a:cubicBezTo>
                      <a:pt x="138218" y="280341"/>
                      <a:pt x="139450" y="283145"/>
                      <a:pt x="139109" y="285797"/>
                    </a:cubicBezTo>
                    <a:cubicBezTo>
                      <a:pt x="138702" y="288971"/>
                      <a:pt x="139236" y="292621"/>
                      <a:pt x="135857" y="295139"/>
                    </a:cubicBezTo>
                    <a:cubicBezTo>
                      <a:pt x="132684" y="297485"/>
                      <a:pt x="133064" y="299078"/>
                      <a:pt x="136730" y="301007"/>
                    </a:cubicBezTo>
                    <a:cubicBezTo>
                      <a:pt x="135940" y="302270"/>
                      <a:pt x="135067" y="303465"/>
                      <a:pt x="134389" y="304778"/>
                    </a:cubicBezTo>
                    <a:cubicBezTo>
                      <a:pt x="133545" y="306394"/>
                      <a:pt x="132227" y="307954"/>
                      <a:pt x="134008" y="309930"/>
                    </a:cubicBezTo>
                    <a:cubicBezTo>
                      <a:pt x="134264" y="310205"/>
                      <a:pt x="133039" y="311787"/>
                      <a:pt x="132244" y="313292"/>
                    </a:cubicBezTo>
                    <a:cubicBezTo>
                      <a:pt x="132563" y="316042"/>
                      <a:pt x="132969" y="319614"/>
                      <a:pt x="133400" y="323290"/>
                    </a:cubicBezTo>
                    <a:cubicBezTo>
                      <a:pt x="132878" y="326097"/>
                      <a:pt x="132324" y="329166"/>
                      <a:pt x="131759" y="332281"/>
                    </a:cubicBezTo>
                    <a:cubicBezTo>
                      <a:pt x="135993" y="332849"/>
                      <a:pt x="136805" y="335243"/>
                      <a:pt x="135132" y="339186"/>
                    </a:cubicBezTo>
                    <a:cubicBezTo>
                      <a:pt x="134369" y="340990"/>
                      <a:pt x="135206" y="343490"/>
                      <a:pt x="135210" y="345682"/>
                    </a:cubicBezTo>
                    <a:cubicBezTo>
                      <a:pt x="135216" y="347315"/>
                      <a:pt x="135025" y="348953"/>
                      <a:pt x="134932" y="350809"/>
                    </a:cubicBezTo>
                    <a:cubicBezTo>
                      <a:pt x="135474" y="350782"/>
                      <a:pt x="136586" y="350710"/>
                      <a:pt x="138379" y="350643"/>
                    </a:cubicBezTo>
                    <a:cubicBezTo>
                      <a:pt x="138149" y="353783"/>
                      <a:pt x="138092" y="356693"/>
                      <a:pt x="137728" y="359560"/>
                    </a:cubicBezTo>
                    <a:cubicBezTo>
                      <a:pt x="137320" y="362733"/>
                      <a:pt x="139203" y="365244"/>
                      <a:pt x="139837" y="368112"/>
                    </a:cubicBezTo>
                    <a:cubicBezTo>
                      <a:pt x="140816" y="372395"/>
                      <a:pt x="141572" y="376703"/>
                      <a:pt x="142627" y="380978"/>
                    </a:cubicBezTo>
                    <a:cubicBezTo>
                      <a:pt x="143016" y="382525"/>
                      <a:pt x="143921" y="383942"/>
                      <a:pt x="144647" y="385515"/>
                    </a:cubicBezTo>
                    <a:cubicBezTo>
                      <a:pt x="145085" y="385514"/>
                      <a:pt x="145777" y="385472"/>
                      <a:pt x="146606" y="385460"/>
                    </a:cubicBezTo>
                    <a:cubicBezTo>
                      <a:pt x="145460" y="389225"/>
                      <a:pt x="143123" y="392754"/>
                      <a:pt x="146609" y="396274"/>
                    </a:cubicBezTo>
                    <a:cubicBezTo>
                      <a:pt x="149652" y="395289"/>
                      <a:pt x="150744" y="395749"/>
                      <a:pt x="152015" y="399927"/>
                    </a:cubicBezTo>
                    <a:cubicBezTo>
                      <a:pt x="152638" y="401964"/>
                      <a:pt x="153747" y="403011"/>
                      <a:pt x="155172" y="404495"/>
                    </a:cubicBezTo>
                    <a:cubicBezTo>
                      <a:pt x="157943" y="407395"/>
                      <a:pt x="161297" y="410523"/>
                      <a:pt x="160735" y="415391"/>
                    </a:cubicBezTo>
                    <a:cubicBezTo>
                      <a:pt x="160608" y="416630"/>
                      <a:pt x="164115" y="420495"/>
                      <a:pt x="165312" y="420370"/>
                    </a:cubicBezTo>
                    <a:cubicBezTo>
                      <a:pt x="168864" y="420057"/>
                      <a:pt x="169093" y="422665"/>
                      <a:pt x="168521" y="424707"/>
                    </a:cubicBezTo>
                    <a:cubicBezTo>
                      <a:pt x="167636" y="427946"/>
                      <a:pt x="169303" y="429117"/>
                      <a:pt x="171562" y="430468"/>
                    </a:cubicBezTo>
                    <a:cubicBezTo>
                      <a:pt x="172613" y="431114"/>
                      <a:pt x="173306" y="432387"/>
                      <a:pt x="174023" y="433445"/>
                    </a:cubicBezTo>
                    <a:cubicBezTo>
                      <a:pt x="175066" y="435015"/>
                      <a:pt x="175677" y="437098"/>
                      <a:pt x="177093" y="438190"/>
                    </a:cubicBezTo>
                    <a:cubicBezTo>
                      <a:pt x="179364" y="439933"/>
                      <a:pt x="180149" y="441786"/>
                      <a:pt x="179314" y="444355"/>
                    </a:cubicBezTo>
                    <a:cubicBezTo>
                      <a:pt x="181749" y="445793"/>
                      <a:pt x="184194" y="446746"/>
                      <a:pt x="185380" y="449541"/>
                    </a:cubicBezTo>
                    <a:cubicBezTo>
                      <a:pt x="185880" y="450698"/>
                      <a:pt x="187599" y="451516"/>
                      <a:pt x="188893" y="452166"/>
                    </a:cubicBezTo>
                    <a:cubicBezTo>
                      <a:pt x="192183" y="453817"/>
                      <a:pt x="193134" y="456682"/>
                      <a:pt x="193181" y="460004"/>
                    </a:cubicBezTo>
                    <a:cubicBezTo>
                      <a:pt x="195965" y="460302"/>
                      <a:pt x="198494" y="460762"/>
                      <a:pt x="199395" y="463858"/>
                    </a:cubicBezTo>
                    <a:cubicBezTo>
                      <a:pt x="199535" y="464328"/>
                      <a:pt x="199793" y="464921"/>
                      <a:pt x="200163" y="465124"/>
                    </a:cubicBezTo>
                    <a:cubicBezTo>
                      <a:pt x="203344" y="467043"/>
                      <a:pt x="206574" y="468852"/>
                      <a:pt x="210114" y="470143"/>
                    </a:cubicBezTo>
                    <a:cubicBezTo>
                      <a:pt x="212435" y="472652"/>
                      <a:pt x="214756" y="475161"/>
                      <a:pt x="217506" y="478155"/>
                    </a:cubicBezTo>
                    <a:cubicBezTo>
                      <a:pt x="219089" y="478820"/>
                      <a:pt x="221554" y="479680"/>
                      <a:pt x="223769" y="480899"/>
                    </a:cubicBezTo>
                    <a:cubicBezTo>
                      <a:pt x="227296" y="482798"/>
                      <a:pt x="230175" y="485867"/>
                      <a:pt x="234983" y="484833"/>
                    </a:cubicBezTo>
                    <a:cubicBezTo>
                      <a:pt x="237662" y="484279"/>
                      <a:pt x="240954" y="487684"/>
                      <a:pt x="241201" y="490320"/>
                    </a:cubicBezTo>
                    <a:cubicBezTo>
                      <a:pt x="242774" y="490034"/>
                      <a:pt x="244465" y="489992"/>
                      <a:pt x="245895" y="489358"/>
                    </a:cubicBezTo>
                    <a:cubicBezTo>
                      <a:pt x="248106" y="488384"/>
                      <a:pt x="248858" y="489621"/>
                      <a:pt x="249133" y="491241"/>
                    </a:cubicBezTo>
                    <a:cubicBezTo>
                      <a:pt x="249805" y="495043"/>
                      <a:pt x="253118" y="496478"/>
                      <a:pt x="255839" y="497614"/>
                    </a:cubicBezTo>
                    <a:cubicBezTo>
                      <a:pt x="258559" y="498751"/>
                      <a:pt x="261938" y="498229"/>
                      <a:pt x="265014" y="498420"/>
                    </a:cubicBezTo>
                    <a:cubicBezTo>
                      <a:pt x="265395" y="498455"/>
                      <a:pt x="265927" y="498475"/>
                      <a:pt x="266147" y="498695"/>
                    </a:cubicBezTo>
                    <a:cubicBezTo>
                      <a:pt x="267873" y="500585"/>
                      <a:pt x="269819" y="500819"/>
                      <a:pt x="272188" y="499905"/>
                    </a:cubicBezTo>
                    <a:cubicBezTo>
                      <a:pt x="272668" y="499718"/>
                      <a:pt x="273556" y="500547"/>
                      <a:pt x="274108" y="501472"/>
                    </a:cubicBezTo>
                    <a:cubicBezTo>
                      <a:pt x="278669" y="501552"/>
                      <a:pt x="283361" y="501149"/>
                      <a:pt x="287108" y="497520"/>
                    </a:cubicBezTo>
                    <a:cubicBezTo>
                      <a:pt x="287356" y="497281"/>
                      <a:pt x="288039" y="497602"/>
                      <a:pt x="288463" y="497452"/>
                    </a:cubicBezTo>
                    <a:cubicBezTo>
                      <a:pt x="289919" y="496921"/>
                      <a:pt x="292259" y="496584"/>
                      <a:pt x="292567" y="495629"/>
                    </a:cubicBezTo>
                    <a:cubicBezTo>
                      <a:pt x="293860" y="491530"/>
                      <a:pt x="297082" y="494701"/>
                      <a:pt x="299093" y="493536"/>
                    </a:cubicBezTo>
                    <a:cubicBezTo>
                      <a:pt x="299934" y="493040"/>
                      <a:pt x="301099" y="493054"/>
                      <a:pt x="302373" y="492798"/>
                    </a:cubicBezTo>
                    <a:cubicBezTo>
                      <a:pt x="303280" y="494654"/>
                      <a:pt x="303280" y="494654"/>
                      <a:pt x="308026" y="494775"/>
                    </a:cubicBezTo>
                    <a:cubicBezTo>
                      <a:pt x="309153" y="495852"/>
                      <a:pt x="309968" y="497127"/>
                      <a:pt x="310391" y="496977"/>
                    </a:cubicBezTo>
                    <a:cubicBezTo>
                      <a:pt x="312446" y="496383"/>
                      <a:pt x="313101" y="497721"/>
                      <a:pt x="314215" y="498965"/>
                    </a:cubicBezTo>
                    <a:cubicBezTo>
                      <a:pt x="316050" y="501025"/>
                      <a:pt x="318074" y="503007"/>
                      <a:pt x="320271" y="504636"/>
                    </a:cubicBezTo>
                    <a:cubicBezTo>
                      <a:pt x="322883" y="506600"/>
                      <a:pt x="322852" y="509613"/>
                      <a:pt x="323790" y="512207"/>
                    </a:cubicBezTo>
                    <a:cubicBezTo>
                      <a:pt x="325392" y="516652"/>
                      <a:pt x="326543" y="521265"/>
                      <a:pt x="327571" y="525877"/>
                    </a:cubicBezTo>
                    <a:cubicBezTo>
                      <a:pt x="328249" y="528875"/>
                      <a:pt x="327207" y="531617"/>
                      <a:pt x="325321" y="534099"/>
                    </a:cubicBezTo>
                    <a:cubicBezTo>
                      <a:pt x="324218" y="535561"/>
                      <a:pt x="323197" y="537212"/>
                      <a:pt x="322622" y="538936"/>
                    </a:cubicBezTo>
                    <a:cubicBezTo>
                      <a:pt x="322404" y="539594"/>
                      <a:pt x="323320" y="540965"/>
                      <a:pt x="324081" y="541596"/>
                    </a:cubicBezTo>
                    <a:cubicBezTo>
                      <a:pt x="325577" y="542876"/>
                      <a:pt x="326485" y="543733"/>
                      <a:pt x="324563" y="545599"/>
                    </a:cubicBezTo>
                    <a:cubicBezTo>
                      <a:pt x="323697" y="546431"/>
                      <a:pt x="323892" y="548422"/>
                      <a:pt x="323776" y="549055"/>
                    </a:cubicBezTo>
                    <a:cubicBezTo>
                      <a:pt x="324646" y="550854"/>
                      <a:pt x="325162" y="552161"/>
                      <a:pt x="325886" y="553295"/>
                    </a:cubicBezTo>
                    <a:cubicBezTo>
                      <a:pt x="326828" y="554769"/>
                      <a:pt x="328512" y="555968"/>
                      <a:pt x="328873" y="557534"/>
                    </a:cubicBezTo>
                    <a:cubicBezTo>
                      <a:pt x="329556" y="560291"/>
                      <a:pt x="331896" y="563267"/>
                      <a:pt x="328379" y="566071"/>
                    </a:cubicBezTo>
                    <a:cubicBezTo>
                      <a:pt x="330339" y="566016"/>
                      <a:pt x="331880" y="565991"/>
                      <a:pt x="333448" y="565947"/>
                    </a:cubicBezTo>
                    <a:cubicBezTo>
                      <a:pt x="333452" y="566264"/>
                      <a:pt x="333483" y="566563"/>
                      <a:pt x="333486" y="566880"/>
                    </a:cubicBezTo>
                    <a:cubicBezTo>
                      <a:pt x="330368" y="568872"/>
                      <a:pt x="327277" y="570846"/>
                      <a:pt x="323678" y="573146"/>
                    </a:cubicBezTo>
                    <a:cubicBezTo>
                      <a:pt x="324495" y="576176"/>
                      <a:pt x="327540" y="580257"/>
                      <a:pt x="322327" y="583467"/>
                    </a:cubicBezTo>
                    <a:cubicBezTo>
                      <a:pt x="323146" y="584062"/>
                      <a:pt x="323759" y="584708"/>
                      <a:pt x="324463" y="584937"/>
                    </a:cubicBezTo>
                    <a:cubicBezTo>
                      <a:pt x="326456" y="585620"/>
                      <a:pt x="326460" y="586375"/>
                      <a:pt x="325087" y="587850"/>
                    </a:cubicBezTo>
                    <a:cubicBezTo>
                      <a:pt x="324124" y="588904"/>
                      <a:pt x="323536" y="590358"/>
                      <a:pt x="322572" y="591973"/>
                    </a:cubicBezTo>
                    <a:cubicBezTo>
                      <a:pt x="323647" y="593720"/>
                      <a:pt x="323632" y="595446"/>
                      <a:pt x="320568" y="596086"/>
                    </a:cubicBezTo>
                    <a:cubicBezTo>
                      <a:pt x="320138" y="596162"/>
                      <a:pt x="319674" y="596936"/>
                      <a:pt x="319562" y="597446"/>
                    </a:cubicBezTo>
                    <a:cubicBezTo>
                      <a:pt x="318660" y="601973"/>
                      <a:pt x="316795" y="605799"/>
                      <a:pt x="313088" y="608806"/>
                    </a:cubicBezTo>
                    <a:cubicBezTo>
                      <a:pt x="311637" y="609972"/>
                      <a:pt x="311171" y="612305"/>
                      <a:pt x="309783" y="613631"/>
                    </a:cubicBezTo>
                    <a:cubicBezTo>
                      <a:pt x="308260" y="615122"/>
                      <a:pt x="306289" y="616222"/>
                      <a:pt x="304402" y="617267"/>
                    </a:cubicBezTo>
                    <a:cubicBezTo>
                      <a:pt x="302760" y="618196"/>
                      <a:pt x="300938" y="618841"/>
                      <a:pt x="299187" y="619600"/>
                    </a:cubicBezTo>
                    <a:cubicBezTo>
                      <a:pt x="298725" y="619816"/>
                      <a:pt x="298253" y="620077"/>
                      <a:pt x="297759" y="620114"/>
                    </a:cubicBezTo>
                    <a:cubicBezTo>
                      <a:pt x="296038" y="620294"/>
                      <a:pt x="294263" y="620390"/>
                      <a:pt x="292553" y="620524"/>
                    </a:cubicBezTo>
                    <a:cubicBezTo>
                      <a:pt x="292548" y="620767"/>
                      <a:pt x="292534" y="621056"/>
                      <a:pt x="292528" y="621298"/>
                    </a:cubicBezTo>
                    <a:cubicBezTo>
                      <a:pt x="292025" y="620822"/>
                      <a:pt x="291503" y="620317"/>
                      <a:pt x="291028" y="619823"/>
                    </a:cubicBezTo>
                    <a:cubicBezTo>
                      <a:pt x="291059" y="620122"/>
                      <a:pt x="291072" y="620393"/>
                      <a:pt x="291103" y="620692"/>
                    </a:cubicBezTo>
                    <a:cubicBezTo>
                      <a:pt x="284867" y="621801"/>
                      <a:pt x="278631" y="622911"/>
                      <a:pt x="273359" y="623843"/>
                    </a:cubicBezTo>
                    <a:cubicBezTo>
                      <a:pt x="270718" y="622458"/>
                      <a:pt x="268853" y="620974"/>
                      <a:pt x="266835" y="620627"/>
                    </a:cubicBezTo>
                    <a:cubicBezTo>
                      <a:pt x="265142" y="620351"/>
                      <a:pt x="263076" y="617241"/>
                      <a:pt x="261496" y="621204"/>
                    </a:cubicBezTo>
                    <a:cubicBezTo>
                      <a:pt x="260583" y="620150"/>
                      <a:pt x="259999" y="619485"/>
                      <a:pt x="259177" y="618573"/>
                    </a:cubicBezTo>
                    <a:cubicBezTo>
                      <a:pt x="258825" y="619396"/>
                      <a:pt x="258598" y="619980"/>
                      <a:pt x="258658" y="619823"/>
                    </a:cubicBezTo>
                    <a:cubicBezTo>
                      <a:pt x="254939" y="620562"/>
                      <a:pt x="251687" y="621281"/>
                      <a:pt x="248430" y="621805"/>
                    </a:cubicBezTo>
                    <a:cubicBezTo>
                      <a:pt x="245855" y="622212"/>
                      <a:pt x="243243" y="622683"/>
                      <a:pt x="240650" y="622623"/>
                    </a:cubicBezTo>
                    <a:cubicBezTo>
                      <a:pt x="237330" y="622549"/>
                      <a:pt x="233971" y="621540"/>
                      <a:pt x="230655" y="621784"/>
                    </a:cubicBezTo>
                    <a:cubicBezTo>
                      <a:pt x="227758" y="621997"/>
                      <a:pt x="224969" y="623379"/>
                      <a:pt x="222125" y="624238"/>
                    </a:cubicBezTo>
                    <a:cubicBezTo>
                      <a:pt x="221833" y="624344"/>
                      <a:pt x="221499" y="624757"/>
                      <a:pt x="221323" y="624670"/>
                    </a:cubicBezTo>
                    <a:cubicBezTo>
                      <a:pt x="217551" y="623327"/>
                      <a:pt x="213762" y="621956"/>
                      <a:pt x="210021" y="620473"/>
                    </a:cubicBezTo>
                    <a:cubicBezTo>
                      <a:pt x="209753" y="620366"/>
                      <a:pt x="209731" y="619581"/>
                      <a:pt x="209591" y="619112"/>
                    </a:cubicBezTo>
                    <a:cubicBezTo>
                      <a:pt x="205737" y="621015"/>
                      <a:pt x="199531" y="620109"/>
                      <a:pt x="198395" y="618080"/>
                    </a:cubicBezTo>
                    <a:cubicBezTo>
                      <a:pt x="194018" y="617164"/>
                      <a:pt x="190031" y="616359"/>
                      <a:pt x="186165" y="615555"/>
                    </a:cubicBezTo>
                    <a:cubicBezTo>
                      <a:pt x="185833" y="614410"/>
                      <a:pt x="185529" y="613247"/>
                      <a:pt x="185197" y="612102"/>
                    </a:cubicBezTo>
                    <a:cubicBezTo>
                      <a:pt x="184740" y="612074"/>
                      <a:pt x="184273" y="612093"/>
                      <a:pt x="183816" y="612066"/>
                    </a:cubicBezTo>
                    <a:cubicBezTo>
                      <a:pt x="184125" y="612986"/>
                      <a:pt x="184415" y="613879"/>
                      <a:pt x="184724" y="614799"/>
                    </a:cubicBezTo>
                    <a:cubicBezTo>
                      <a:pt x="184245" y="614985"/>
                      <a:pt x="183783" y="615200"/>
                      <a:pt x="183304" y="615386"/>
                    </a:cubicBezTo>
                    <a:cubicBezTo>
                      <a:pt x="175914" y="609130"/>
                      <a:pt x="166749" y="606402"/>
                      <a:pt x="158391" y="602003"/>
                    </a:cubicBezTo>
                    <a:cubicBezTo>
                      <a:pt x="150116" y="597669"/>
                      <a:pt x="142068" y="592631"/>
                      <a:pt x="132753" y="589920"/>
                    </a:cubicBezTo>
                    <a:cubicBezTo>
                      <a:pt x="134177" y="586775"/>
                      <a:pt x="132994" y="585735"/>
                      <a:pt x="130115" y="585539"/>
                    </a:cubicBezTo>
                    <a:cubicBezTo>
                      <a:pt x="129080" y="585480"/>
                      <a:pt x="127431" y="584338"/>
                      <a:pt x="127234" y="583467"/>
                    </a:cubicBezTo>
                    <a:cubicBezTo>
                      <a:pt x="126347" y="579203"/>
                      <a:pt x="122337" y="581047"/>
                      <a:pt x="120510" y="579061"/>
                    </a:cubicBezTo>
                    <a:cubicBezTo>
                      <a:pt x="119785" y="578366"/>
                      <a:pt x="119005" y="577707"/>
                      <a:pt x="118338" y="576975"/>
                    </a:cubicBezTo>
                    <a:cubicBezTo>
                      <a:pt x="117023" y="575540"/>
                      <a:pt x="115774" y="574023"/>
                      <a:pt x="114497" y="572524"/>
                    </a:cubicBezTo>
                    <a:cubicBezTo>
                      <a:pt x="114306" y="572286"/>
                      <a:pt x="114362" y="571812"/>
                      <a:pt x="114168" y="571697"/>
                    </a:cubicBezTo>
                    <a:cubicBezTo>
                      <a:pt x="111307" y="570091"/>
                      <a:pt x="108312" y="568651"/>
                      <a:pt x="105595" y="566834"/>
                    </a:cubicBezTo>
                    <a:cubicBezTo>
                      <a:pt x="104178" y="565864"/>
                      <a:pt x="102986" y="564311"/>
                      <a:pt x="102128" y="562782"/>
                    </a:cubicBezTo>
                    <a:cubicBezTo>
                      <a:pt x="100361" y="559640"/>
                      <a:pt x="96691" y="558393"/>
                      <a:pt x="95158" y="554742"/>
                    </a:cubicBezTo>
                    <a:cubicBezTo>
                      <a:pt x="94409" y="552945"/>
                      <a:pt x="92645" y="551558"/>
                      <a:pt x="92767" y="549124"/>
                    </a:cubicBezTo>
                    <a:cubicBezTo>
                      <a:pt x="92820" y="548332"/>
                      <a:pt x="91801" y="546987"/>
                      <a:pt x="90985" y="546710"/>
                    </a:cubicBezTo>
                    <a:cubicBezTo>
                      <a:pt x="88503" y="545821"/>
                      <a:pt x="86803" y="544473"/>
                      <a:pt x="86192" y="541830"/>
                    </a:cubicBezTo>
                    <a:cubicBezTo>
                      <a:pt x="86054" y="541239"/>
                      <a:pt x="85184" y="540876"/>
                      <a:pt x="84765" y="540345"/>
                    </a:cubicBezTo>
                    <a:cubicBezTo>
                      <a:pt x="82258" y="537357"/>
                      <a:pt x="78339" y="535909"/>
                      <a:pt x="76380" y="532091"/>
                    </a:cubicBezTo>
                    <a:cubicBezTo>
                      <a:pt x="75238" y="529867"/>
                      <a:pt x="72592" y="528285"/>
                      <a:pt x="70412" y="526684"/>
                    </a:cubicBezTo>
                    <a:cubicBezTo>
                      <a:pt x="65700" y="523306"/>
                      <a:pt x="65512" y="522948"/>
                      <a:pt x="67267" y="517197"/>
                    </a:cubicBezTo>
                    <a:cubicBezTo>
                      <a:pt x="65829" y="516759"/>
                      <a:pt x="64374" y="516291"/>
                      <a:pt x="62871" y="515815"/>
                    </a:cubicBezTo>
                    <a:cubicBezTo>
                      <a:pt x="62657" y="514793"/>
                      <a:pt x="62411" y="513594"/>
                      <a:pt x="62153" y="512442"/>
                    </a:cubicBezTo>
                    <a:cubicBezTo>
                      <a:pt x="59653" y="512401"/>
                      <a:pt x="58027" y="510606"/>
                      <a:pt x="57905" y="508289"/>
                    </a:cubicBezTo>
                    <a:cubicBezTo>
                      <a:pt x="57826" y="507102"/>
                      <a:pt x="57323" y="505628"/>
                      <a:pt x="56459" y="504902"/>
                    </a:cubicBezTo>
                    <a:cubicBezTo>
                      <a:pt x="54130" y="502878"/>
                      <a:pt x="50926" y="501611"/>
                      <a:pt x="49219" y="499189"/>
                    </a:cubicBezTo>
                    <a:cubicBezTo>
                      <a:pt x="47740" y="497060"/>
                      <a:pt x="47794" y="493833"/>
                      <a:pt x="47133" y="490863"/>
                    </a:cubicBezTo>
                    <a:cubicBezTo>
                      <a:pt x="43793" y="489443"/>
                      <a:pt x="41278" y="486819"/>
                      <a:pt x="40085" y="482951"/>
                    </a:cubicBezTo>
                    <a:cubicBezTo>
                      <a:pt x="39935" y="482529"/>
                      <a:pt x="39088" y="482391"/>
                      <a:pt x="38817" y="481965"/>
                    </a:cubicBezTo>
                    <a:cubicBezTo>
                      <a:pt x="38199" y="481123"/>
                      <a:pt x="37591" y="480233"/>
                      <a:pt x="37293" y="479267"/>
                    </a:cubicBezTo>
                    <a:cubicBezTo>
                      <a:pt x="36034" y="475360"/>
                      <a:pt x="35040" y="471366"/>
                      <a:pt x="33668" y="467532"/>
                    </a:cubicBezTo>
                    <a:cubicBezTo>
                      <a:pt x="33431" y="466846"/>
                      <a:pt x="31867" y="466647"/>
                      <a:pt x="30981" y="466136"/>
                    </a:cubicBezTo>
                    <a:cubicBezTo>
                      <a:pt x="27779" y="464310"/>
                      <a:pt x="29085" y="460481"/>
                      <a:pt x="27420" y="457874"/>
                    </a:cubicBezTo>
                    <a:cubicBezTo>
                      <a:pt x="26569" y="456541"/>
                      <a:pt x="27616" y="454117"/>
                      <a:pt x="27145" y="452381"/>
                    </a:cubicBezTo>
                    <a:cubicBezTo>
                      <a:pt x="26569" y="450354"/>
                      <a:pt x="25328" y="448473"/>
                      <a:pt x="24282" y="446586"/>
                    </a:cubicBezTo>
                    <a:cubicBezTo>
                      <a:pt x="22932" y="444097"/>
                      <a:pt x="21548" y="441867"/>
                      <a:pt x="22200" y="438576"/>
                    </a:cubicBezTo>
                    <a:cubicBezTo>
                      <a:pt x="22799" y="435641"/>
                      <a:pt x="21880" y="432514"/>
                      <a:pt x="19985" y="431610"/>
                    </a:cubicBezTo>
                    <a:cubicBezTo>
                      <a:pt x="18188" y="427609"/>
                      <a:pt x="17138" y="424528"/>
                      <a:pt x="15493" y="421827"/>
                    </a:cubicBezTo>
                    <a:cubicBezTo>
                      <a:pt x="13957" y="419296"/>
                      <a:pt x="12795" y="417164"/>
                      <a:pt x="14197" y="414113"/>
                    </a:cubicBezTo>
                    <a:cubicBezTo>
                      <a:pt x="14850" y="412697"/>
                      <a:pt x="14928" y="409694"/>
                      <a:pt x="14117" y="409175"/>
                    </a:cubicBezTo>
                    <a:cubicBezTo>
                      <a:pt x="11160" y="407233"/>
                      <a:pt x="13458" y="403769"/>
                      <a:pt x="11117" y="401352"/>
                    </a:cubicBezTo>
                    <a:cubicBezTo>
                      <a:pt x="9388" y="399583"/>
                      <a:pt x="10119" y="395603"/>
                      <a:pt x="9402" y="392669"/>
                    </a:cubicBezTo>
                    <a:cubicBezTo>
                      <a:pt x="9161" y="391666"/>
                      <a:pt x="10859" y="389264"/>
                      <a:pt x="7839" y="389596"/>
                    </a:cubicBezTo>
                    <a:cubicBezTo>
                      <a:pt x="7764" y="389605"/>
                      <a:pt x="7459" y="389001"/>
                      <a:pt x="7536" y="388873"/>
                    </a:cubicBezTo>
                    <a:cubicBezTo>
                      <a:pt x="8907" y="386520"/>
                      <a:pt x="6942" y="386817"/>
                      <a:pt x="5210" y="386606"/>
                    </a:cubicBezTo>
                    <a:cubicBezTo>
                      <a:pt x="5904" y="385005"/>
                      <a:pt x="6882" y="383662"/>
                      <a:pt x="6928" y="382235"/>
                    </a:cubicBezTo>
                    <a:cubicBezTo>
                      <a:pt x="6971" y="381051"/>
                      <a:pt x="5960" y="379780"/>
                      <a:pt x="5009" y="378792"/>
                    </a:cubicBezTo>
                    <a:cubicBezTo>
                      <a:pt x="4893" y="376111"/>
                      <a:pt x="4703" y="373439"/>
                      <a:pt x="4727" y="370789"/>
                    </a:cubicBezTo>
                    <a:cubicBezTo>
                      <a:pt x="4757" y="366899"/>
                      <a:pt x="4936" y="362993"/>
                      <a:pt x="5041" y="359095"/>
                    </a:cubicBezTo>
                    <a:cubicBezTo>
                      <a:pt x="5061" y="358563"/>
                      <a:pt x="5159" y="357781"/>
                      <a:pt x="4893" y="357553"/>
                    </a:cubicBezTo>
                    <a:cubicBezTo>
                      <a:pt x="1551" y="354818"/>
                      <a:pt x="4098" y="350996"/>
                      <a:pt x="2966" y="347847"/>
                    </a:cubicBezTo>
                    <a:cubicBezTo>
                      <a:pt x="1807" y="344596"/>
                      <a:pt x="997" y="341202"/>
                      <a:pt x="0" y="337768"/>
                    </a:cubicBezTo>
                    <a:cubicBezTo>
                      <a:pt x="2178" y="336177"/>
                      <a:pt x="2694" y="330300"/>
                      <a:pt x="824" y="325747"/>
                    </a:cubicBezTo>
                    <a:cubicBezTo>
                      <a:pt x="4549" y="322769"/>
                      <a:pt x="4581" y="319195"/>
                      <a:pt x="3016" y="314807"/>
                    </a:cubicBezTo>
                    <a:cubicBezTo>
                      <a:pt x="1795" y="311396"/>
                      <a:pt x="1341" y="307496"/>
                      <a:pt x="1551" y="303889"/>
                    </a:cubicBezTo>
                    <a:cubicBezTo>
                      <a:pt x="1689" y="301606"/>
                      <a:pt x="3672" y="299461"/>
                      <a:pt x="4817" y="297254"/>
                    </a:cubicBezTo>
                    <a:cubicBezTo>
                      <a:pt x="5058" y="296820"/>
                      <a:pt x="5282" y="296358"/>
                      <a:pt x="5338" y="295883"/>
                    </a:cubicBezTo>
                    <a:cubicBezTo>
                      <a:pt x="5652" y="292250"/>
                      <a:pt x="6012" y="288627"/>
                      <a:pt x="6233" y="284974"/>
                    </a:cubicBezTo>
                    <a:cubicBezTo>
                      <a:pt x="6426" y="281777"/>
                      <a:pt x="6780" y="278518"/>
                      <a:pt x="6374" y="275383"/>
                    </a:cubicBezTo>
                    <a:cubicBezTo>
                      <a:pt x="6084" y="273055"/>
                      <a:pt x="7234" y="272919"/>
                      <a:pt x="8901" y="272653"/>
                    </a:cubicBezTo>
                    <a:cubicBezTo>
                      <a:pt x="8570" y="271946"/>
                      <a:pt x="8078" y="271303"/>
                      <a:pt x="8043" y="270686"/>
                    </a:cubicBezTo>
                    <a:cubicBezTo>
                      <a:pt x="7811" y="265447"/>
                      <a:pt x="7549" y="260225"/>
                      <a:pt x="7576" y="255020"/>
                    </a:cubicBezTo>
                    <a:cubicBezTo>
                      <a:pt x="7593" y="253172"/>
                      <a:pt x="8321" y="251311"/>
                      <a:pt x="8656" y="249461"/>
                    </a:cubicBezTo>
                    <a:cubicBezTo>
                      <a:pt x="8791" y="248735"/>
                      <a:pt x="8573" y="247957"/>
                      <a:pt x="8791" y="247299"/>
                    </a:cubicBezTo>
                    <a:cubicBezTo>
                      <a:pt x="9022" y="246473"/>
                      <a:pt x="9323" y="245443"/>
                      <a:pt x="9946" y="245045"/>
                    </a:cubicBezTo>
                    <a:cubicBezTo>
                      <a:pt x="11770" y="243839"/>
                      <a:pt x="12064" y="242613"/>
                      <a:pt x="11417" y="240473"/>
                    </a:cubicBezTo>
                    <a:cubicBezTo>
                      <a:pt x="10900" y="238728"/>
                      <a:pt x="10943" y="236545"/>
                      <a:pt x="11500" y="234792"/>
                    </a:cubicBezTo>
                    <a:cubicBezTo>
                      <a:pt x="12604" y="231333"/>
                      <a:pt x="15168" y="228099"/>
                      <a:pt x="15355" y="224706"/>
                    </a:cubicBezTo>
                    <a:cubicBezTo>
                      <a:pt x="15589" y="220447"/>
                      <a:pt x="19654" y="217690"/>
                      <a:pt x="18667" y="212892"/>
                    </a:cubicBezTo>
                    <a:cubicBezTo>
                      <a:pt x="18180" y="210569"/>
                      <a:pt x="20729" y="207624"/>
                      <a:pt x="21855" y="204949"/>
                    </a:cubicBezTo>
                    <a:cubicBezTo>
                      <a:pt x="22326" y="203811"/>
                      <a:pt x="22462" y="202526"/>
                      <a:pt x="22997" y="201425"/>
                    </a:cubicBezTo>
                    <a:cubicBezTo>
                      <a:pt x="24905" y="197414"/>
                      <a:pt x="26757" y="193316"/>
                      <a:pt x="29017" y="189479"/>
                    </a:cubicBezTo>
                    <a:cubicBezTo>
                      <a:pt x="29759" y="188206"/>
                      <a:pt x="31712" y="187638"/>
                      <a:pt x="33129" y="186732"/>
                    </a:cubicBezTo>
                    <a:cubicBezTo>
                      <a:pt x="31331" y="184728"/>
                      <a:pt x="31600" y="182401"/>
                      <a:pt x="33278" y="180092"/>
                    </a:cubicBezTo>
                    <a:cubicBezTo>
                      <a:pt x="34390" y="178583"/>
                      <a:pt x="34960" y="176662"/>
                      <a:pt x="35694" y="174876"/>
                    </a:cubicBezTo>
                    <a:cubicBezTo>
                      <a:pt x="36067" y="173960"/>
                      <a:pt x="36254" y="173002"/>
                      <a:pt x="36554" y="171972"/>
                    </a:cubicBezTo>
                    <a:cubicBezTo>
                      <a:pt x="36815" y="172006"/>
                      <a:pt x="36554" y="171972"/>
                      <a:pt x="36247" y="171929"/>
                    </a:cubicBezTo>
                    <a:cubicBezTo>
                      <a:pt x="36453" y="170440"/>
                      <a:pt x="36123" y="168297"/>
                      <a:pt x="36985" y="167586"/>
                    </a:cubicBezTo>
                    <a:cubicBezTo>
                      <a:pt x="39469" y="165601"/>
                      <a:pt x="40970" y="163325"/>
                      <a:pt x="41367" y="160198"/>
                    </a:cubicBezTo>
                    <a:cubicBezTo>
                      <a:pt x="41420" y="159845"/>
                      <a:pt x="41747" y="159356"/>
                      <a:pt x="42049" y="159204"/>
                    </a:cubicBezTo>
                    <a:cubicBezTo>
                      <a:pt x="46121" y="157519"/>
                      <a:pt x="48280" y="153587"/>
                      <a:pt x="51642" y="151040"/>
                    </a:cubicBezTo>
                    <a:cubicBezTo>
                      <a:pt x="53309" y="149776"/>
                      <a:pt x="53653" y="148439"/>
                      <a:pt x="52369" y="147303"/>
                    </a:cubicBezTo>
                    <a:cubicBezTo>
                      <a:pt x="54585" y="143213"/>
                      <a:pt x="56346" y="139096"/>
                      <a:pt x="58861" y="135534"/>
                    </a:cubicBezTo>
                    <a:cubicBezTo>
                      <a:pt x="61923" y="131143"/>
                      <a:pt x="65704" y="127251"/>
                      <a:pt x="68997" y="123033"/>
                    </a:cubicBezTo>
                    <a:cubicBezTo>
                      <a:pt x="70050" y="121681"/>
                      <a:pt x="70358" y="119728"/>
                      <a:pt x="71493" y="118445"/>
                    </a:cubicBezTo>
                    <a:cubicBezTo>
                      <a:pt x="74814" y="114768"/>
                      <a:pt x="78380" y="111292"/>
                      <a:pt x="82304" y="107310"/>
                    </a:cubicBezTo>
                    <a:cubicBezTo>
                      <a:pt x="81088" y="104534"/>
                      <a:pt x="84519" y="104218"/>
                      <a:pt x="86517" y="102783"/>
                    </a:cubicBezTo>
                    <a:cubicBezTo>
                      <a:pt x="88570" y="101311"/>
                      <a:pt x="90533" y="99698"/>
                      <a:pt x="92313" y="97923"/>
                    </a:cubicBezTo>
                    <a:cubicBezTo>
                      <a:pt x="93910" y="96425"/>
                      <a:pt x="95571" y="94964"/>
                      <a:pt x="97096" y="93352"/>
                    </a:cubicBezTo>
                    <a:cubicBezTo>
                      <a:pt x="98010" y="92408"/>
                      <a:pt x="98594" y="91197"/>
                      <a:pt x="99389" y="90131"/>
                    </a:cubicBezTo>
                    <a:cubicBezTo>
                      <a:pt x="99935" y="89423"/>
                      <a:pt x="100498" y="88305"/>
                      <a:pt x="101220" y="88123"/>
                    </a:cubicBezTo>
                    <a:cubicBezTo>
                      <a:pt x="105073" y="87218"/>
                      <a:pt x="106089" y="83936"/>
                      <a:pt x="107601" y="81054"/>
                    </a:cubicBezTo>
                    <a:cubicBezTo>
                      <a:pt x="107689" y="80879"/>
                      <a:pt x="107835" y="80545"/>
                      <a:pt x="107957" y="80547"/>
                    </a:cubicBezTo>
                    <a:cubicBezTo>
                      <a:pt x="112018" y="80907"/>
                      <a:pt x="111757" y="75687"/>
                      <a:pt x="115251" y="74971"/>
                    </a:cubicBezTo>
                    <a:cubicBezTo>
                      <a:pt x="116581" y="74680"/>
                      <a:pt x="117259" y="72053"/>
                      <a:pt x="118658" y="71119"/>
                    </a:cubicBezTo>
                    <a:cubicBezTo>
                      <a:pt x="120737" y="69750"/>
                      <a:pt x="123434" y="69225"/>
                      <a:pt x="125478" y="67800"/>
                    </a:cubicBezTo>
                    <a:cubicBezTo>
                      <a:pt x="131041" y="63888"/>
                      <a:pt x="137428" y="61325"/>
                      <a:pt x="142460" y="56394"/>
                    </a:cubicBezTo>
                    <a:cubicBezTo>
                      <a:pt x="146066" y="52854"/>
                      <a:pt x="150723" y="50398"/>
                      <a:pt x="154869" y="47391"/>
                    </a:cubicBezTo>
                    <a:cubicBezTo>
                      <a:pt x="155447" y="46982"/>
                      <a:pt x="155761" y="46223"/>
                      <a:pt x="156560" y="46351"/>
                    </a:cubicBezTo>
                    <a:cubicBezTo>
                      <a:pt x="158930" y="45437"/>
                      <a:pt x="161317" y="44550"/>
                      <a:pt x="163686" y="43635"/>
                    </a:cubicBezTo>
                    <a:cubicBezTo>
                      <a:pt x="163622" y="43597"/>
                      <a:pt x="163568" y="43512"/>
                      <a:pt x="163503" y="43473"/>
                    </a:cubicBezTo>
                    <a:cubicBezTo>
                      <a:pt x="165204" y="42387"/>
                      <a:pt x="166788" y="41056"/>
                      <a:pt x="168614" y="40289"/>
                    </a:cubicBezTo>
                    <a:cubicBezTo>
                      <a:pt x="172953" y="38396"/>
                      <a:pt x="177439" y="37047"/>
                      <a:pt x="181089" y="33638"/>
                    </a:cubicBezTo>
                    <a:cubicBezTo>
                      <a:pt x="182258" y="32532"/>
                      <a:pt x="184662" y="30358"/>
                      <a:pt x="187397" y="31765"/>
                    </a:cubicBezTo>
                    <a:cubicBezTo>
                      <a:pt x="187590" y="31880"/>
                      <a:pt x="188305" y="30626"/>
                      <a:pt x="188927" y="30349"/>
                    </a:cubicBezTo>
                    <a:cubicBezTo>
                      <a:pt x="192889" y="28616"/>
                      <a:pt x="196896" y="27015"/>
                      <a:pt x="200858" y="25282"/>
                    </a:cubicBezTo>
                    <a:cubicBezTo>
                      <a:pt x="202288" y="24648"/>
                      <a:pt x="203613" y="23722"/>
                      <a:pt x="204964" y="22899"/>
                    </a:cubicBezTo>
                    <a:cubicBezTo>
                      <a:pt x="205587" y="22501"/>
                      <a:pt x="206112" y="21887"/>
                      <a:pt x="206788" y="21694"/>
                    </a:cubicBezTo>
                    <a:cubicBezTo>
                      <a:pt x="210380" y="20757"/>
                      <a:pt x="214008" y="19877"/>
                      <a:pt x="217681" y="19128"/>
                    </a:cubicBezTo>
                    <a:cubicBezTo>
                      <a:pt x="218983" y="18854"/>
                      <a:pt x="220513" y="19314"/>
                      <a:pt x="221772" y="18910"/>
                    </a:cubicBezTo>
                    <a:cubicBezTo>
                      <a:pt x="226665" y="17260"/>
                      <a:pt x="231443" y="15366"/>
                      <a:pt x="236265" y="13604"/>
                    </a:cubicBezTo>
                    <a:cubicBezTo>
                      <a:pt x="239704" y="12365"/>
                      <a:pt x="242889" y="10291"/>
                      <a:pt x="246863" y="10826"/>
                    </a:cubicBezTo>
                    <a:cubicBezTo>
                      <a:pt x="247766" y="10927"/>
                      <a:pt x="248871" y="9783"/>
                      <a:pt x="249817" y="9139"/>
                    </a:cubicBezTo>
                    <a:cubicBezTo>
                      <a:pt x="252151" y="7608"/>
                      <a:pt x="254306" y="6232"/>
                      <a:pt x="257497" y="7228"/>
                    </a:cubicBezTo>
                    <a:cubicBezTo>
                      <a:pt x="258841" y="7646"/>
                      <a:pt x="260895" y="6613"/>
                      <a:pt x="262367" y="5792"/>
                    </a:cubicBezTo>
                    <a:cubicBezTo>
                      <a:pt x="266463" y="3457"/>
                      <a:pt x="270823" y="4223"/>
                      <a:pt x="275155" y="4131"/>
                    </a:cubicBezTo>
                    <a:cubicBezTo>
                      <a:pt x="276107" y="4122"/>
                      <a:pt x="277029" y="3692"/>
                      <a:pt x="277984" y="3561"/>
                    </a:cubicBezTo>
                    <a:cubicBezTo>
                      <a:pt x="281437" y="3032"/>
                      <a:pt x="285058" y="3074"/>
                      <a:pt x="288281" y="1934"/>
                    </a:cubicBezTo>
                    <a:cubicBezTo>
                      <a:pt x="291081" y="944"/>
                      <a:pt x="294191" y="4066"/>
                      <a:pt x="296617" y="800"/>
                    </a:cubicBezTo>
                    <a:cubicBezTo>
                      <a:pt x="297000" y="276"/>
                      <a:pt x="298688" y="356"/>
                      <a:pt x="299613" y="682"/>
                    </a:cubicBezTo>
                    <a:cubicBezTo>
                      <a:pt x="304144" y="2338"/>
                      <a:pt x="308465" y="1854"/>
                      <a:pt x="313000" y="394"/>
                    </a:cubicBezTo>
                    <a:cubicBezTo>
                      <a:pt x="315283" y="-345"/>
                      <a:pt x="318015" y="185"/>
                      <a:pt x="320525" y="178"/>
                    </a:cubicBezTo>
                    <a:close/>
                  </a:path>
                </a:pathLst>
              </a:custGeom>
              <a:solidFill>
                <a:schemeClr val="accent1"/>
              </a:solidFill>
              <a:ln w="4072" cap="flat">
                <a:noFill/>
                <a:prstDash val="solid"/>
                <a:miter/>
              </a:ln>
              <a:effectLst/>
            </p:spPr>
            <p:txBody>
              <a:bodyPr wrap="square" rtlCol="0" anchor="ctr">
                <a:noAutofit/>
              </a:bodyPr>
              <a:lstStyle/>
              <a:p>
                <a:endParaRPr lang="zh-CN" altLang="en-US"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Bullet1">
                <a:extLst>
                  <a:ext uri="{FF2B5EF4-FFF2-40B4-BE49-F238E27FC236}">
                    <a16:creationId xmlns:a16="http://schemas.microsoft.com/office/drawing/2014/main" id="{AA32E576-78F3-5444-2788-EE97FFAE4681}"/>
                  </a:ext>
                </a:extLst>
              </p:cNvPr>
              <p:cNvSpPr>
                <a:spLocks/>
              </p:cNvSpPr>
              <p:nvPr/>
            </p:nvSpPr>
            <p:spPr>
              <a:xfrm>
                <a:off x="953245" y="1153886"/>
                <a:ext cx="5217567" cy="546317"/>
              </a:xfrm>
              <a:prstGeom prst="rect">
                <a:avLst/>
              </a:prstGeom>
            </p:spPr>
            <p:txBody>
              <a:bodyPr wrap="square" lIns="90000" tIns="46800" rIns="90000" bIns="46800" anchor="ctr" anchorCtr="0">
                <a:normAutofit/>
              </a:bodyPr>
              <a:lstStyle/>
              <a:p>
                <a:pPr>
                  <a:lnSpc>
                    <a:spcPct val="120000"/>
                  </a:lnSpc>
                </a:pPr>
                <a:r>
                  <a:rPr lang="zh-CN" altLang="en-US" b="1" dirty="0">
                    <a:latin typeface="Arial" panose="020B0604020202020204" pitchFamily="34" charset="0"/>
                    <a:ea typeface="微软雅黑" panose="020B0503020204020204" pitchFamily="34" charset="-122"/>
                    <a:sym typeface="Arial" panose="020B0604020202020204" pitchFamily="34" charset="0"/>
                  </a:rPr>
                  <a:t>老舍“俗”的深层内涵</a:t>
                </a:r>
                <a:endParaRPr lang="en-US" dirty="0"/>
              </a:p>
            </p:txBody>
          </p:sp>
          <p:sp>
            <p:nvSpPr>
              <p:cNvPr id="15" name="Text1">
                <a:extLst>
                  <a:ext uri="{FF2B5EF4-FFF2-40B4-BE49-F238E27FC236}">
                    <a16:creationId xmlns:a16="http://schemas.microsoft.com/office/drawing/2014/main" id="{2BC49128-065E-5AC6-38CD-F1EACFD19614}"/>
                  </a:ext>
                </a:extLst>
              </p:cNvPr>
              <p:cNvSpPr/>
              <p:nvPr/>
            </p:nvSpPr>
            <p:spPr>
              <a:xfrm>
                <a:off x="953245" y="1700204"/>
                <a:ext cx="5217567" cy="2471746"/>
              </a:xfrm>
              <a:prstGeom prst="rect">
                <a:avLst/>
              </a:prstGeom>
            </p:spPr>
            <p:txBody>
              <a:bodyPr wrap="square" lIns="90000" tIns="46800" rIns="90000" bIns="46800" anchor="t" anchorCtr="0">
                <a:normAutofit/>
              </a:bodyPr>
              <a:lstStyle/>
              <a:p>
                <a:pPr>
                  <a:lnSpc>
                    <a:spcPct val="120000"/>
                  </a:lnSpc>
                </a:pPr>
                <a:r>
                  <a:rPr lang="zh-CN" altLang="en-US" dirty="0">
                    <a:latin typeface="宋体" panose="02010600030101010101" pitchFamily="2" charset="-122"/>
                    <a:ea typeface="宋体" panose="02010600030101010101" pitchFamily="2" charset="-122"/>
                    <a:sym typeface="Arial" panose="020B0604020202020204" pitchFamily="34" charset="0"/>
                  </a:rPr>
                  <a:t>老舍的'俗'不仅体现在对市井生活的真实描绘，更通过强烈直接的情感表达，展现了对社会现实的深刻批判和对底层人民的人文关怀</a:t>
                </a:r>
                <a:endParaRPr lang="en-US" dirty="0">
                  <a:latin typeface="宋体" panose="02010600030101010101" pitchFamily="2" charset="-122"/>
                  <a:ea typeface="宋体" panose="02010600030101010101" pitchFamily="2" charset="-122"/>
                </a:endParaRPr>
              </a:p>
            </p:txBody>
          </p:sp>
        </p:grpSp>
        <p:grpSp>
          <p:nvGrpSpPr>
            <p:cNvPr id="20" name="组合 19">
              <a:extLst>
                <a:ext uri="{FF2B5EF4-FFF2-40B4-BE49-F238E27FC236}">
                  <a16:creationId xmlns:a16="http://schemas.microsoft.com/office/drawing/2014/main" id="{079A144E-33B7-1020-9332-CCAC0956214E}"/>
                </a:ext>
              </a:extLst>
            </p:cNvPr>
            <p:cNvGrpSpPr/>
            <p:nvPr/>
          </p:nvGrpSpPr>
          <p:grpSpPr>
            <a:xfrm>
              <a:off x="6290310" y="1949450"/>
              <a:ext cx="4999990" cy="3041650"/>
              <a:chOff x="803276" y="1130300"/>
              <a:chExt cx="5367536" cy="3041650"/>
            </a:xfrm>
          </p:grpSpPr>
          <p:sp>
            <p:nvSpPr>
              <p:cNvPr id="21" name="任意多边形: 形状 8">
                <a:extLst>
                  <a:ext uri="{FF2B5EF4-FFF2-40B4-BE49-F238E27FC236}">
                    <a16:creationId xmlns:a16="http://schemas.microsoft.com/office/drawing/2014/main" id="{CC1C3084-84F6-6912-EEAC-651F7B47B13B}"/>
                  </a:ext>
                </a:extLst>
              </p:cNvPr>
              <p:cNvSpPr/>
              <p:nvPr/>
            </p:nvSpPr>
            <p:spPr>
              <a:xfrm>
                <a:off x="803276" y="1130300"/>
                <a:ext cx="347656" cy="317009"/>
              </a:xfrm>
              <a:custGeom>
                <a:avLst/>
                <a:gdLst>
                  <a:gd name="connsiteX0" fmla="*/ 549334 w 637774"/>
                  <a:gd name="connsiteY0" fmla="*/ 420953 h 624681"/>
                  <a:gd name="connsiteX1" fmla="*/ 549298 w 637774"/>
                  <a:gd name="connsiteY1" fmla="*/ 421099 h 624681"/>
                  <a:gd name="connsiteX2" fmla="*/ 549176 w 637774"/>
                  <a:gd name="connsiteY2" fmla="*/ 421096 h 624681"/>
                  <a:gd name="connsiteX3" fmla="*/ 567309 w 637774"/>
                  <a:gd name="connsiteY3" fmla="*/ 405244 h 624681"/>
                  <a:gd name="connsiteX4" fmla="*/ 564596 w 637774"/>
                  <a:gd name="connsiteY4" fmla="*/ 407057 h 624681"/>
                  <a:gd name="connsiteX5" fmla="*/ 569142 w 637774"/>
                  <a:gd name="connsiteY5" fmla="*/ 408864 h 624681"/>
                  <a:gd name="connsiteX6" fmla="*/ 570764 w 637774"/>
                  <a:gd name="connsiteY6" fmla="*/ 405591 h 624681"/>
                  <a:gd name="connsiteX7" fmla="*/ 567309 w 637774"/>
                  <a:gd name="connsiteY7" fmla="*/ 405244 h 624681"/>
                  <a:gd name="connsiteX8" fmla="*/ 574567 w 637774"/>
                  <a:gd name="connsiteY8" fmla="*/ 379614 h 624681"/>
                  <a:gd name="connsiteX9" fmla="*/ 574257 w 637774"/>
                  <a:gd name="connsiteY9" fmla="*/ 384003 h 624681"/>
                  <a:gd name="connsiteX10" fmla="*/ 578386 w 637774"/>
                  <a:gd name="connsiteY10" fmla="*/ 379969 h 624681"/>
                  <a:gd name="connsiteX11" fmla="*/ 574567 w 637774"/>
                  <a:gd name="connsiteY11" fmla="*/ 379614 h 624681"/>
                  <a:gd name="connsiteX12" fmla="*/ 563221 w 637774"/>
                  <a:gd name="connsiteY12" fmla="*/ 332041 h 624681"/>
                  <a:gd name="connsiteX13" fmla="*/ 560988 w 637774"/>
                  <a:gd name="connsiteY13" fmla="*/ 332170 h 624681"/>
                  <a:gd name="connsiteX14" fmla="*/ 562403 w 637774"/>
                  <a:gd name="connsiteY14" fmla="*/ 335696 h 624681"/>
                  <a:gd name="connsiteX15" fmla="*/ 564448 w 637774"/>
                  <a:gd name="connsiteY15" fmla="*/ 337463 h 624681"/>
                  <a:gd name="connsiteX16" fmla="*/ 563221 w 637774"/>
                  <a:gd name="connsiteY16" fmla="*/ 332041 h 624681"/>
                  <a:gd name="connsiteX17" fmla="*/ 564601 w 637774"/>
                  <a:gd name="connsiteY17" fmla="*/ 317768 h 624681"/>
                  <a:gd name="connsiteX18" fmla="*/ 558479 w 637774"/>
                  <a:gd name="connsiteY18" fmla="*/ 320243 h 624681"/>
                  <a:gd name="connsiteX19" fmla="*/ 555808 w 637774"/>
                  <a:gd name="connsiteY19" fmla="*/ 324622 h 624681"/>
                  <a:gd name="connsiteX20" fmla="*/ 564082 w 637774"/>
                  <a:gd name="connsiteY20" fmla="*/ 325205 h 624681"/>
                  <a:gd name="connsiteX21" fmla="*/ 564601 w 637774"/>
                  <a:gd name="connsiteY21" fmla="*/ 317768 h 624681"/>
                  <a:gd name="connsiteX22" fmla="*/ 563468 w 637774"/>
                  <a:gd name="connsiteY22" fmla="*/ 298935 h 624681"/>
                  <a:gd name="connsiteX23" fmla="*/ 557317 w 637774"/>
                  <a:gd name="connsiteY23" fmla="*/ 301426 h 624681"/>
                  <a:gd name="connsiteX24" fmla="*/ 557538 w 637774"/>
                  <a:gd name="connsiteY24" fmla="*/ 302084 h 624681"/>
                  <a:gd name="connsiteX25" fmla="*/ 563037 w 637774"/>
                  <a:gd name="connsiteY25" fmla="*/ 301446 h 624681"/>
                  <a:gd name="connsiteX26" fmla="*/ 563468 w 637774"/>
                  <a:gd name="connsiteY26" fmla="*/ 298935 h 624681"/>
                  <a:gd name="connsiteX27" fmla="*/ 532269 w 637774"/>
                  <a:gd name="connsiteY27" fmla="*/ 294955 h 624681"/>
                  <a:gd name="connsiteX28" fmla="*/ 537651 w 637774"/>
                  <a:gd name="connsiteY28" fmla="*/ 296506 h 624681"/>
                  <a:gd name="connsiteX29" fmla="*/ 538636 w 637774"/>
                  <a:gd name="connsiteY29" fmla="*/ 299549 h 624681"/>
                  <a:gd name="connsiteX30" fmla="*/ 540275 w 637774"/>
                  <a:gd name="connsiteY30" fmla="*/ 302614 h 624681"/>
                  <a:gd name="connsiteX31" fmla="*/ 540933 w 637774"/>
                  <a:gd name="connsiteY31" fmla="*/ 304708 h 624681"/>
                  <a:gd name="connsiteX32" fmla="*/ 545909 w 637774"/>
                  <a:gd name="connsiteY32" fmla="*/ 304124 h 624681"/>
                  <a:gd name="connsiteX33" fmla="*/ 542197 w 637774"/>
                  <a:gd name="connsiteY33" fmla="*/ 300187 h 624681"/>
                  <a:gd name="connsiteX34" fmla="*/ 540136 w 637774"/>
                  <a:gd name="connsiteY34" fmla="*/ 298711 h 624681"/>
                  <a:gd name="connsiteX35" fmla="*/ 537651 w 637774"/>
                  <a:gd name="connsiteY35" fmla="*/ 296506 h 624681"/>
                  <a:gd name="connsiteX36" fmla="*/ 540432 w 637774"/>
                  <a:gd name="connsiteY36" fmla="*/ 296486 h 624681"/>
                  <a:gd name="connsiteX37" fmla="*/ 548044 w 637774"/>
                  <a:gd name="connsiteY37" fmla="*/ 298969 h 624681"/>
                  <a:gd name="connsiteX38" fmla="*/ 547596 w 637774"/>
                  <a:gd name="connsiteY38" fmla="*/ 296580 h 624681"/>
                  <a:gd name="connsiteX39" fmla="*/ 543474 w 637774"/>
                  <a:gd name="connsiteY39" fmla="*/ 296499 h 624681"/>
                  <a:gd name="connsiteX40" fmla="*/ 537914 w 637774"/>
                  <a:gd name="connsiteY40" fmla="*/ 294981 h 624681"/>
                  <a:gd name="connsiteX41" fmla="*/ 532269 w 637774"/>
                  <a:gd name="connsiteY41" fmla="*/ 294955 h 624681"/>
                  <a:gd name="connsiteX42" fmla="*/ 531766 w 637774"/>
                  <a:gd name="connsiteY42" fmla="*/ 267297 h 624681"/>
                  <a:gd name="connsiteX43" fmla="*/ 532388 w 637774"/>
                  <a:gd name="connsiteY43" fmla="*/ 274643 h 624681"/>
                  <a:gd name="connsiteX44" fmla="*/ 534231 w 637774"/>
                  <a:gd name="connsiteY44" fmla="*/ 271031 h 624681"/>
                  <a:gd name="connsiteX45" fmla="*/ 538307 w 637774"/>
                  <a:gd name="connsiteY45" fmla="*/ 271662 h 624681"/>
                  <a:gd name="connsiteX46" fmla="*/ 531766 w 637774"/>
                  <a:gd name="connsiteY46" fmla="*/ 267297 h 624681"/>
                  <a:gd name="connsiteX47" fmla="*/ 553702 w 637774"/>
                  <a:gd name="connsiteY47" fmla="*/ 255522 h 624681"/>
                  <a:gd name="connsiteX48" fmla="*/ 547864 w 637774"/>
                  <a:gd name="connsiteY48" fmla="*/ 262004 h 624681"/>
                  <a:gd name="connsiteX49" fmla="*/ 551207 w 637774"/>
                  <a:gd name="connsiteY49" fmla="*/ 264739 h 624681"/>
                  <a:gd name="connsiteX50" fmla="*/ 552458 w 637774"/>
                  <a:gd name="connsiteY50" fmla="*/ 258511 h 624681"/>
                  <a:gd name="connsiteX51" fmla="*/ 555936 w 637774"/>
                  <a:gd name="connsiteY51" fmla="*/ 259084 h 624681"/>
                  <a:gd name="connsiteX52" fmla="*/ 554913 w 637774"/>
                  <a:gd name="connsiteY52" fmla="*/ 256982 h 624681"/>
                  <a:gd name="connsiteX53" fmla="*/ 553702 w 637774"/>
                  <a:gd name="connsiteY53" fmla="*/ 255522 h 624681"/>
                  <a:gd name="connsiteX54" fmla="*/ 513183 w 637774"/>
                  <a:gd name="connsiteY54" fmla="*/ 221892 h 624681"/>
                  <a:gd name="connsiteX55" fmla="*/ 513547 w 637774"/>
                  <a:gd name="connsiteY55" fmla="*/ 226649 h 624681"/>
                  <a:gd name="connsiteX56" fmla="*/ 515194 w 637774"/>
                  <a:gd name="connsiteY56" fmla="*/ 226914 h 624681"/>
                  <a:gd name="connsiteX57" fmla="*/ 515106 w 637774"/>
                  <a:gd name="connsiteY57" fmla="*/ 221901 h 624681"/>
                  <a:gd name="connsiteX58" fmla="*/ 513183 w 637774"/>
                  <a:gd name="connsiteY58" fmla="*/ 221892 h 624681"/>
                  <a:gd name="connsiteX59" fmla="*/ 520104 w 637774"/>
                  <a:gd name="connsiteY59" fmla="*/ 215355 h 624681"/>
                  <a:gd name="connsiteX60" fmla="*/ 519323 w 637774"/>
                  <a:gd name="connsiteY60" fmla="*/ 220444 h 624681"/>
                  <a:gd name="connsiteX61" fmla="*/ 514511 w 637774"/>
                  <a:gd name="connsiteY61" fmla="*/ 216972 h 624681"/>
                  <a:gd name="connsiteX62" fmla="*/ 516657 w 637774"/>
                  <a:gd name="connsiteY62" fmla="*/ 222706 h 624681"/>
                  <a:gd name="connsiteX63" fmla="*/ 523898 w 637774"/>
                  <a:gd name="connsiteY63" fmla="*/ 219358 h 624681"/>
                  <a:gd name="connsiteX64" fmla="*/ 520104 w 637774"/>
                  <a:gd name="connsiteY64" fmla="*/ 215355 h 624681"/>
                  <a:gd name="connsiteX65" fmla="*/ 525676 w 637774"/>
                  <a:gd name="connsiteY65" fmla="*/ 210081 h 624681"/>
                  <a:gd name="connsiteX66" fmla="*/ 524214 w 637774"/>
                  <a:gd name="connsiteY66" fmla="*/ 212291 h 624681"/>
                  <a:gd name="connsiteX67" fmla="*/ 524735 w 637774"/>
                  <a:gd name="connsiteY67" fmla="*/ 214234 h 624681"/>
                  <a:gd name="connsiteX68" fmla="*/ 526127 w 637774"/>
                  <a:gd name="connsiteY68" fmla="*/ 214224 h 624681"/>
                  <a:gd name="connsiteX69" fmla="*/ 530955 w 637774"/>
                  <a:gd name="connsiteY69" fmla="*/ 214528 h 624681"/>
                  <a:gd name="connsiteX70" fmla="*/ 530954 w 637774"/>
                  <a:gd name="connsiteY70" fmla="*/ 214533 h 624681"/>
                  <a:gd name="connsiteX71" fmla="*/ 531008 w 637774"/>
                  <a:gd name="connsiteY71" fmla="*/ 214606 h 624681"/>
                  <a:gd name="connsiteX72" fmla="*/ 529579 w 637774"/>
                  <a:gd name="connsiteY72" fmla="*/ 216129 h 624681"/>
                  <a:gd name="connsiteX73" fmla="*/ 535262 w 637774"/>
                  <a:gd name="connsiteY73" fmla="*/ 220402 h 624681"/>
                  <a:gd name="connsiteX74" fmla="*/ 531008 w 637774"/>
                  <a:gd name="connsiteY74" fmla="*/ 214606 h 624681"/>
                  <a:gd name="connsiteX75" fmla="*/ 531075 w 637774"/>
                  <a:gd name="connsiteY75" fmla="*/ 214535 h 624681"/>
                  <a:gd name="connsiteX76" fmla="*/ 530955 w 637774"/>
                  <a:gd name="connsiteY76" fmla="*/ 214528 h 624681"/>
                  <a:gd name="connsiteX77" fmla="*/ 531183 w 637774"/>
                  <a:gd name="connsiteY77" fmla="*/ 212830 h 624681"/>
                  <a:gd name="connsiteX78" fmla="*/ 525676 w 637774"/>
                  <a:gd name="connsiteY78" fmla="*/ 210081 h 624681"/>
                  <a:gd name="connsiteX79" fmla="*/ 535413 w 637774"/>
                  <a:gd name="connsiteY79" fmla="*/ 206016 h 624681"/>
                  <a:gd name="connsiteX80" fmla="*/ 531769 w 637774"/>
                  <a:gd name="connsiteY80" fmla="*/ 206748 h 624681"/>
                  <a:gd name="connsiteX81" fmla="*/ 532617 w 637774"/>
                  <a:gd name="connsiteY81" fmla="*/ 210637 h 624681"/>
                  <a:gd name="connsiteX82" fmla="*/ 533917 w 637774"/>
                  <a:gd name="connsiteY82" fmla="*/ 210923 h 624681"/>
                  <a:gd name="connsiteX83" fmla="*/ 536252 w 637774"/>
                  <a:gd name="connsiteY83" fmla="*/ 206519 h 624681"/>
                  <a:gd name="connsiteX84" fmla="*/ 535413 w 637774"/>
                  <a:gd name="connsiteY84" fmla="*/ 206016 h 624681"/>
                  <a:gd name="connsiteX85" fmla="*/ 492598 w 637774"/>
                  <a:gd name="connsiteY85" fmla="*/ 202910 h 624681"/>
                  <a:gd name="connsiteX86" fmla="*/ 488943 w 637774"/>
                  <a:gd name="connsiteY86" fmla="*/ 204685 h 624681"/>
                  <a:gd name="connsiteX87" fmla="*/ 491798 w 637774"/>
                  <a:gd name="connsiteY87" fmla="*/ 210406 h 624681"/>
                  <a:gd name="connsiteX88" fmla="*/ 492476 w 637774"/>
                  <a:gd name="connsiteY88" fmla="*/ 210093 h 624681"/>
                  <a:gd name="connsiteX89" fmla="*/ 492598 w 637774"/>
                  <a:gd name="connsiteY89" fmla="*/ 202910 h 624681"/>
                  <a:gd name="connsiteX90" fmla="*/ 500944 w 637774"/>
                  <a:gd name="connsiteY90" fmla="*/ 199855 h 624681"/>
                  <a:gd name="connsiteX91" fmla="*/ 499406 w 637774"/>
                  <a:gd name="connsiteY91" fmla="*/ 201195 h 624681"/>
                  <a:gd name="connsiteX92" fmla="*/ 501880 w 637774"/>
                  <a:gd name="connsiteY92" fmla="*/ 208755 h 624681"/>
                  <a:gd name="connsiteX93" fmla="*/ 508547 w 637774"/>
                  <a:gd name="connsiteY93" fmla="*/ 199947 h 624681"/>
                  <a:gd name="connsiteX94" fmla="*/ 500944 w 637774"/>
                  <a:gd name="connsiteY94" fmla="*/ 199855 h 624681"/>
                  <a:gd name="connsiteX95" fmla="*/ 521439 w 637774"/>
                  <a:gd name="connsiteY95" fmla="*/ 194387 h 624681"/>
                  <a:gd name="connsiteX96" fmla="*/ 518321 w 637774"/>
                  <a:gd name="connsiteY96" fmla="*/ 195940 h 624681"/>
                  <a:gd name="connsiteX97" fmla="*/ 518049 w 637774"/>
                  <a:gd name="connsiteY97" fmla="*/ 196952 h 624681"/>
                  <a:gd name="connsiteX98" fmla="*/ 520797 w 637774"/>
                  <a:gd name="connsiteY98" fmla="*/ 198069 h 624681"/>
                  <a:gd name="connsiteX99" fmla="*/ 522774 w 637774"/>
                  <a:gd name="connsiteY99" fmla="*/ 196288 h 624681"/>
                  <a:gd name="connsiteX100" fmla="*/ 521439 w 637774"/>
                  <a:gd name="connsiteY100" fmla="*/ 194387 h 624681"/>
                  <a:gd name="connsiteX101" fmla="*/ 320525 w 637774"/>
                  <a:gd name="connsiteY101" fmla="*/ 178 h 624681"/>
                  <a:gd name="connsiteX102" fmla="*/ 332693 w 637774"/>
                  <a:gd name="connsiteY102" fmla="*/ 2105 h 624681"/>
                  <a:gd name="connsiteX103" fmla="*/ 340013 w 637774"/>
                  <a:gd name="connsiteY103" fmla="*/ 1381 h 624681"/>
                  <a:gd name="connsiteX104" fmla="*/ 341860 w 637774"/>
                  <a:gd name="connsiteY104" fmla="*/ 1399 h 624681"/>
                  <a:gd name="connsiteX105" fmla="*/ 353745 w 637774"/>
                  <a:gd name="connsiteY105" fmla="*/ 2947 h 624681"/>
                  <a:gd name="connsiteX106" fmla="*/ 366651 w 637774"/>
                  <a:gd name="connsiteY106" fmla="*/ 3844 h 624681"/>
                  <a:gd name="connsiteX107" fmla="*/ 374085 w 637774"/>
                  <a:gd name="connsiteY107" fmla="*/ 4485 h 624681"/>
                  <a:gd name="connsiteX108" fmla="*/ 375694 w 637774"/>
                  <a:gd name="connsiteY108" fmla="*/ 5254 h 624681"/>
                  <a:gd name="connsiteX109" fmla="*/ 385487 w 637774"/>
                  <a:gd name="connsiteY109" fmla="*/ 7340 h 624681"/>
                  <a:gd name="connsiteX110" fmla="*/ 393240 w 637774"/>
                  <a:gd name="connsiteY110" fmla="*/ 8853 h 624681"/>
                  <a:gd name="connsiteX111" fmla="*/ 396441 w 637774"/>
                  <a:gd name="connsiteY111" fmla="*/ 10242 h 624681"/>
                  <a:gd name="connsiteX112" fmla="*/ 404952 w 637774"/>
                  <a:gd name="connsiteY112" fmla="*/ 11631 h 624681"/>
                  <a:gd name="connsiteX113" fmla="*/ 417551 w 637774"/>
                  <a:gd name="connsiteY113" fmla="*/ 15797 h 624681"/>
                  <a:gd name="connsiteX114" fmla="*/ 421973 w 637774"/>
                  <a:gd name="connsiteY114" fmla="*/ 17284 h 624681"/>
                  <a:gd name="connsiteX115" fmla="*/ 434298 w 637774"/>
                  <a:gd name="connsiteY115" fmla="*/ 22583 h 624681"/>
                  <a:gd name="connsiteX116" fmla="*/ 438333 w 637774"/>
                  <a:gd name="connsiteY116" fmla="*/ 24276 h 624681"/>
                  <a:gd name="connsiteX117" fmla="*/ 450317 w 637774"/>
                  <a:gd name="connsiteY117" fmla="*/ 27917 h 624681"/>
                  <a:gd name="connsiteX118" fmla="*/ 456803 w 637774"/>
                  <a:gd name="connsiteY118" fmla="*/ 32636 h 624681"/>
                  <a:gd name="connsiteX119" fmla="*/ 458618 w 637774"/>
                  <a:gd name="connsiteY119" fmla="*/ 33352 h 624681"/>
                  <a:gd name="connsiteX120" fmla="*/ 464131 w 637774"/>
                  <a:gd name="connsiteY120" fmla="*/ 34860 h 624681"/>
                  <a:gd name="connsiteX121" fmla="*/ 465322 w 637774"/>
                  <a:gd name="connsiteY121" fmla="*/ 37412 h 624681"/>
                  <a:gd name="connsiteX122" fmla="*/ 468079 w 637774"/>
                  <a:gd name="connsiteY122" fmla="*/ 37167 h 624681"/>
                  <a:gd name="connsiteX123" fmla="*/ 467756 w 637774"/>
                  <a:gd name="connsiteY123" fmla="*/ 37973 h 624681"/>
                  <a:gd name="connsiteX124" fmla="*/ 470751 w 637774"/>
                  <a:gd name="connsiteY124" fmla="*/ 39412 h 624681"/>
                  <a:gd name="connsiteX125" fmla="*/ 474214 w 637774"/>
                  <a:gd name="connsiteY125" fmla="*/ 42149 h 624681"/>
                  <a:gd name="connsiteX126" fmla="*/ 475860 w 637774"/>
                  <a:gd name="connsiteY126" fmla="*/ 43413 h 624681"/>
                  <a:gd name="connsiteX127" fmla="*/ 487512 w 637774"/>
                  <a:gd name="connsiteY127" fmla="*/ 48783 h 624681"/>
                  <a:gd name="connsiteX128" fmla="*/ 489750 w 637774"/>
                  <a:gd name="connsiteY128" fmla="*/ 51224 h 624681"/>
                  <a:gd name="connsiteX129" fmla="*/ 502619 w 637774"/>
                  <a:gd name="connsiteY129" fmla="*/ 61126 h 624681"/>
                  <a:gd name="connsiteX130" fmla="*/ 506526 w 637774"/>
                  <a:gd name="connsiteY130" fmla="*/ 65056 h 624681"/>
                  <a:gd name="connsiteX131" fmla="*/ 506636 w 637774"/>
                  <a:gd name="connsiteY131" fmla="*/ 68538 h 624681"/>
                  <a:gd name="connsiteX132" fmla="*/ 516029 w 637774"/>
                  <a:gd name="connsiteY132" fmla="*/ 71998 h 624681"/>
                  <a:gd name="connsiteX133" fmla="*/ 520100 w 637774"/>
                  <a:gd name="connsiteY133" fmla="*/ 76183 h 624681"/>
                  <a:gd name="connsiteX134" fmla="*/ 520426 w 637774"/>
                  <a:gd name="connsiteY134" fmla="*/ 78568 h 624681"/>
                  <a:gd name="connsiteX135" fmla="*/ 528062 w 637774"/>
                  <a:gd name="connsiteY135" fmla="*/ 84588 h 624681"/>
                  <a:gd name="connsiteX136" fmla="*/ 533436 w 637774"/>
                  <a:gd name="connsiteY136" fmla="*/ 86065 h 624681"/>
                  <a:gd name="connsiteX137" fmla="*/ 537521 w 637774"/>
                  <a:gd name="connsiteY137" fmla="*/ 89962 h 624681"/>
                  <a:gd name="connsiteX138" fmla="*/ 542004 w 637774"/>
                  <a:gd name="connsiteY138" fmla="*/ 95919 h 624681"/>
                  <a:gd name="connsiteX139" fmla="*/ 552047 w 637774"/>
                  <a:gd name="connsiteY139" fmla="*/ 106268 h 624681"/>
                  <a:gd name="connsiteX140" fmla="*/ 553775 w 637774"/>
                  <a:gd name="connsiteY140" fmla="*/ 113785 h 624681"/>
                  <a:gd name="connsiteX141" fmla="*/ 555389 w 637774"/>
                  <a:gd name="connsiteY141" fmla="*/ 115188 h 624681"/>
                  <a:gd name="connsiteX142" fmla="*/ 566250 w 637774"/>
                  <a:gd name="connsiteY142" fmla="*/ 123818 h 624681"/>
                  <a:gd name="connsiteX143" fmla="*/ 565185 w 637774"/>
                  <a:gd name="connsiteY143" fmla="*/ 126214 h 624681"/>
                  <a:gd name="connsiteX144" fmla="*/ 564761 w 637774"/>
                  <a:gd name="connsiteY144" fmla="*/ 129798 h 624681"/>
                  <a:gd name="connsiteX145" fmla="*/ 567536 w 637774"/>
                  <a:gd name="connsiteY145" fmla="*/ 129143 h 624681"/>
                  <a:gd name="connsiteX146" fmla="*/ 573065 w 637774"/>
                  <a:gd name="connsiteY146" fmla="*/ 129803 h 624681"/>
                  <a:gd name="connsiteX147" fmla="*/ 575440 w 637774"/>
                  <a:gd name="connsiteY147" fmla="*/ 141018 h 624681"/>
                  <a:gd name="connsiteX148" fmla="*/ 578920 w 637774"/>
                  <a:gd name="connsiteY148" fmla="*/ 139594 h 624681"/>
                  <a:gd name="connsiteX149" fmla="*/ 582621 w 637774"/>
                  <a:gd name="connsiteY149" fmla="*/ 144014 h 624681"/>
                  <a:gd name="connsiteX150" fmla="*/ 579043 w 637774"/>
                  <a:gd name="connsiteY150" fmla="*/ 148535 h 624681"/>
                  <a:gd name="connsiteX151" fmla="*/ 581293 w 637774"/>
                  <a:gd name="connsiteY151" fmla="*/ 148495 h 624681"/>
                  <a:gd name="connsiteX152" fmla="*/ 586632 w 637774"/>
                  <a:gd name="connsiteY152" fmla="*/ 154106 h 624681"/>
                  <a:gd name="connsiteX153" fmla="*/ 588943 w 637774"/>
                  <a:gd name="connsiteY153" fmla="*/ 158536 h 624681"/>
                  <a:gd name="connsiteX154" fmla="*/ 590018 w 637774"/>
                  <a:gd name="connsiteY154" fmla="*/ 165593 h 624681"/>
                  <a:gd name="connsiteX155" fmla="*/ 593109 w 637774"/>
                  <a:gd name="connsiteY155" fmla="*/ 165933 h 624681"/>
                  <a:gd name="connsiteX156" fmla="*/ 592566 w 637774"/>
                  <a:gd name="connsiteY156" fmla="*/ 169832 h 624681"/>
                  <a:gd name="connsiteX157" fmla="*/ 591485 w 637774"/>
                  <a:gd name="connsiteY157" fmla="*/ 172638 h 624681"/>
                  <a:gd name="connsiteX158" fmla="*/ 593510 w 637774"/>
                  <a:gd name="connsiteY158" fmla="*/ 174059 h 624681"/>
                  <a:gd name="connsiteX159" fmla="*/ 597577 w 637774"/>
                  <a:gd name="connsiteY159" fmla="*/ 174615 h 624681"/>
                  <a:gd name="connsiteX160" fmla="*/ 598772 w 637774"/>
                  <a:gd name="connsiteY160" fmla="*/ 175487 h 624681"/>
                  <a:gd name="connsiteX161" fmla="*/ 597693 w 637774"/>
                  <a:gd name="connsiteY161" fmla="*/ 176735 h 624681"/>
                  <a:gd name="connsiteX162" fmla="*/ 597013 w 637774"/>
                  <a:gd name="connsiteY162" fmla="*/ 180044 h 624681"/>
                  <a:gd name="connsiteX163" fmla="*/ 599293 w 637774"/>
                  <a:gd name="connsiteY163" fmla="*/ 187488 h 624681"/>
                  <a:gd name="connsiteX164" fmla="*/ 601356 w 637774"/>
                  <a:gd name="connsiteY164" fmla="*/ 186969 h 624681"/>
                  <a:gd name="connsiteX165" fmla="*/ 603508 w 637774"/>
                  <a:gd name="connsiteY165" fmla="*/ 187589 h 624681"/>
                  <a:gd name="connsiteX166" fmla="*/ 602299 w 637774"/>
                  <a:gd name="connsiteY166" fmla="*/ 189320 h 624681"/>
                  <a:gd name="connsiteX167" fmla="*/ 601028 w 637774"/>
                  <a:gd name="connsiteY167" fmla="*/ 191329 h 624681"/>
                  <a:gd name="connsiteX168" fmla="*/ 602143 w 637774"/>
                  <a:gd name="connsiteY168" fmla="*/ 193450 h 624681"/>
                  <a:gd name="connsiteX169" fmla="*/ 602212 w 637774"/>
                  <a:gd name="connsiteY169" fmla="*/ 199433 h 624681"/>
                  <a:gd name="connsiteX170" fmla="*/ 600912 w 637774"/>
                  <a:gd name="connsiteY170" fmla="*/ 201460 h 624681"/>
                  <a:gd name="connsiteX171" fmla="*/ 603366 w 637774"/>
                  <a:gd name="connsiteY171" fmla="*/ 201490 h 624681"/>
                  <a:gd name="connsiteX172" fmla="*/ 606581 w 637774"/>
                  <a:gd name="connsiteY172" fmla="*/ 201273 h 624681"/>
                  <a:gd name="connsiteX173" fmla="*/ 604435 w 637774"/>
                  <a:gd name="connsiteY173" fmla="*/ 206474 h 624681"/>
                  <a:gd name="connsiteX174" fmla="*/ 609105 w 637774"/>
                  <a:gd name="connsiteY174" fmla="*/ 211475 h 624681"/>
                  <a:gd name="connsiteX175" fmla="*/ 607407 w 637774"/>
                  <a:gd name="connsiteY175" fmla="*/ 217189 h 624681"/>
                  <a:gd name="connsiteX176" fmla="*/ 609662 w 637774"/>
                  <a:gd name="connsiteY176" fmla="*/ 219221 h 624681"/>
                  <a:gd name="connsiteX177" fmla="*/ 616600 w 637774"/>
                  <a:gd name="connsiteY177" fmla="*/ 227083 h 624681"/>
                  <a:gd name="connsiteX178" fmla="*/ 615468 w 637774"/>
                  <a:gd name="connsiteY178" fmla="*/ 230560 h 624681"/>
                  <a:gd name="connsiteX179" fmla="*/ 616872 w 637774"/>
                  <a:gd name="connsiteY179" fmla="*/ 242195 h 624681"/>
                  <a:gd name="connsiteX180" fmla="*/ 618457 w 637774"/>
                  <a:gd name="connsiteY180" fmla="*/ 245614 h 624681"/>
                  <a:gd name="connsiteX181" fmla="*/ 621133 w 637774"/>
                  <a:gd name="connsiteY181" fmla="*/ 245181 h 624681"/>
                  <a:gd name="connsiteX182" fmla="*/ 623728 w 637774"/>
                  <a:gd name="connsiteY182" fmla="*/ 255178 h 624681"/>
                  <a:gd name="connsiteX183" fmla="*/ 627354 w 637774"/>
                  <a:gd name="connsiteY183" fmla="*/ 254419 h 624681"/>
                  <a:gd name="connsiteX184" fmla="*/ 629548 w 637774"/>
                  <a:gd name="connsiteY184" fmla="*/ 261479 h 624681"/>
                  <a:gd name="connsiteX185" fmla="*/ 632412 w 637774"/>
                  <a:gd name="connsiteY185" fmla="*/ 265837 h 624681"/>
                  <a:gd name="connsiteX186" fmla="*/ 629482 w 637774"/>
                  <a:gd name="connsiteY186" fmla="*/ 271060 h 624681"/>
                  <a:gd name="connsiteX187" fmla="*/ 628827 w 637774"/>
                  <a:gd name="connsiteY187" fmla="*/ 271598 h 624681"/>
                  <a:gd name="connsiteX188" fmla="*/ 629834 w 637774"/>
                  <a:gd name="connsiteY188" fmla="*/ 276424 h 624681"/>
                  <a:gd name="connsiteX189" fmla="*/ 631358 w 637774"/>
                  <a:gd name="connsiteY189" fmla="*/ 283872 h 624681"/>
                  <a:gd name="connsiteX190" fmla="*/ 632906 w 637774"/>
                  <a:gd name="connsiteY190" fmla="*/ 285796 h 624681"/>
                  <a:gd name="connsiteX191" fmla="*/ 635604 w 637774"/>
                  <a:gd name="connsiteY191" fmla="*/ 288583 h 624681"/>
                  <a:gd name="connsiteX192" fmla="*/ 636783 w 637774"/>
                  <a:gd name="connsiteY192" fmla="*/ 287991 h 624681"/>
                  <a:gd name="connsiteX193" fmla="*/ 635275 w 637774"/>
                  <a:gd name="connsiteY193" fmla="*/ 301127 h 624681"/>
                  <a:gd name="connsiteX194" fmla="*/ 635408 w 637774"/>
                  <a:gd name="connsiteY194" fmla="*/ 311458 h 624681"/>
                  <a:gd name="connsiteX195" fmla="*/ 637774 w 637774"/>
                  <a:gd name="connsiteY195" fmla="*/ 313540 h 624681"/>
                  <a:gd name="connsiteX196" fmla="*/ 631502 w 637774"/>
                  <a:gd name="connsiteY196" fmla="*/ 325967 h 624681"/>
                  <a:gd name="connsiteX197" fmla="*/ 635093 w 637774"/>
                  <a:gd name="connsiteY197" fmla="*/ 333212 h 624681"/>
                  <a:gd name="connsiteX198" fmla="*/ 630284 w 637774"/>
                  <a:gd name="connsiteY198" fmla="*/ 339558 h 624681"/>
                  <a:gd name="connsiteX199" fmla="*/ 627189 w 637774"/>
                  <a:gd name="connsiteY199" fmla="*/ 338022 h 624681"/>
                  <a:gd name="connsiteX200" fmla="*/ 628069 w 637774"/>
                  <a:gd name="connsiteY200" fmla="*/ 352147 h 624681"/>
                  <a:gd name="connsiteX201" fmla="*/ 626513 w 637774"/>
                  <a:gd name="connsiteY201" fmla="*/ 357772 h 624681"/>
                  <a:gd name="connsiteX202" fmla="*/ 621233 w 637774"/>
                  <a:gd name="connsiteY202" fmla="*/ 364816 h 624681"/>
                  <a:gd name="connsiteX203" fmla="*/ 619507 w 637774"/>
                  <a:gd name="connsiteY203" fmla="*/ 370988 h 624681"/>
                  <a:gd name="connsiteX204" fmla="*/ 614629 w 637774"/>
                  <a:gd name="connsiteY204" fmla="*/ 371349 h 624681"/>
                  <a:gd name="connsiteX205" fmla="*/ 614625 w 637774"/>
                  <a:gd name="connsiteY205" fmla="*/ 372468 h 624681"/>
                  <a:gd name="connsiteX206" fmla="*/ 618285 w 637774"/>
                  <a:gd name="connsiteY206" fmla="*/ 373762 h 624681"/>
                  <a:gd name="connsiteX207" fmla="*/ 616570 w 637774"/>
                  <a:gd name="connsiteY207" fmla="*/ 382762 h 624681"/>
                  <a:gd name="connsiteX208" fmla="*/ 615277 w 637774"/>
                  <a:gd name="connsiteY208" fmla="*/ 382549 h 624681"/>
                  <a:gd name="connsiteX209" fmla="*/ 616061 w 637774"/>
                  <a:gd name="connsiteY209" fmla="*/ 375902 h 624681"/>
                  <a:gd name="connsiteX210" fmla="*/ 611836 w 637774"/>
                  <a:gd name="connsiteY210" fmla="*/ 380037 h 624681"/>
                  <a:gd name="connsiteX211" fmla="*/ 604952 w 637774"/>
                  <a:gd name="connsiteY211" fmla="*/ 382319 h 624681"/>
                  <a:gd name="connsiteX212" fmla="*/ 603626 w 637774"/>
                  <a:gd name="connsiteY212" fmla="*/ 380930 h 624681"/>
                  <a:gd name="connsiteX213" fmla="*/ 599582 w 637774"/>
                  <a:gd name="connsiteY213" fmla="*/ 381598 h 624681"/>
                  <a:gd name="connsiteX214" fmla="*/ 603170 w 637774"/>
                  <a:gd name="connsiteY214" fmla="*/ 379904 h 624681"/>
                  <a:gd name="connsiteX215" fmla="*/ 600325 w 637774"/>
                  <a:gd name="connsiteY215" fmla="*/ 376573 h 624681"/>
                  <a:gd name="connsiteX216" fmla="*/ 604443 w 637774"/>
                  <a:gd name="connsiteY216" fmla="*/ 376896 h 624681"/>
                  <a:gd name="connsiteX217" fmla="*/ 603079 w 637774"/>
                  <a:gd name="connsiteY217" fmla="*/ 376450 h 624681"/>
                  <a:gd name="connsiteX218" fmla="*/ 604159 w 637774"/>
                  <a:gd name="connsiteY218" fmla="*/ 370891 h 624681"/>
                  <a:gd name="connsiteX219" fmla="*/ 605944 w 637774"/>
                  <a:gd name="connsiteY219" fmla="*/ 370749 h 624681"/>
                  <a:gd name="connsiteX220" fmla="*/ 602421 w 637774"/>
                  <a:gd name="connsiteY220" fmla="*/ 369606 h 624681"/>
                  <a:gd name="connsiteX221" fmla="*/ 602435 w 637774"/>
                  <a:gd name="connsiteY221" fmla="*/ 368880 h 624681"/>
                  <a:gd name="connsiteX222" fmla="*/ 604850 w 637774"/>
                  <a:gd name="connsiteY222" fmla="*/ 368973 h 624681"/>
                  <a:gd name="connsiteX223" fmla="*/ 607794 w 637774"/>
                  <a:gd name="connsiteY223" fmla="*/ 368770 h 624681"/>
                  <a:gd name="connsiteX224" fmla="*/ 607678 w 637774"/>
                  <a:gd name="connsiteY224" fmla="*/ 367965 h 624681"/>
                  <a:gd name="connsiteX225" fmla="*/ 604371 w 637774"/>
                  <a:gd name="connsiteY225" fmla="*/ 366724 h 624681"/>
                  <a:gd name="connsiteX226" fmla="*/ 604654 w 637774"/>
                  <a:gd name="connsiteY226" fmla="*/ 363231 h 624681"/>
                  <a:gd name="connsiteX227" fmla="*/ 604085 w 637774"/>
                  <a:gd name="connsiteY227" fmla="*/ 358964 h 624681"/>
                  <a:gd name="connsiteX228" fmla="*/ 601973 w 637774"/>
                  <a:gd name="connsiteY228" fmla="*/ 359595 h 624681"/>
                  <a:gd name="connsiteX229" fmla="*/ 600313 w 637774"/>
                  <a:gd name="connsiteY229" fmla="*/ 368119 h 624681"/>
                  <a:gd name="connsiteX230" fmla="*/ 599038 w 637774"/>
                  <a:gd name="connsiteY230" fmla="*/ 370810 h 624681"/>
                  <a:gd name="connsiteX231" fmla="*/ 597522 w 637774"/>
                  <a:gd name="connsiteY231" fmla="*/ 377246 h 624681"/>
                  <a:gd name="connsiteX232" fmla="*/ 595151 w 637774"/>
                  <a:gd name="connsiteY232" fmla="*/ 374409 h 624681"/>
                  <a:gd name="connsiteX233" fmla="*/ 594879 w 637774"/>
                  <a:gd name="connsiteY233" fmla="*/ 376858 h 624681"/>
                  <a:gd name="connsiteX234" fmla="*/ 594010 w 637774"/>
                  <a:gd name="connsiteY234" fmla="*/ 376934 h 624681"/>
                  <a:gd name="connsiteX235" fmla="*/ 593942 w 637774"/>
                  <a:gd name="connsiteY235" fmla="*/ 371829 h 624681"/>
                  <a:gd name="connsiteX236" fmla="*/ 593157 w 637774"/>
                  <a:gd name="connsiteY236" fmla="*/ 377599 h 624681"/>
                  <a:gd name="connsiteX237" fmla="*/ 597578 w 637774"/>
                  <a:gd name="connsiteY237" fmla="*/ 378208 h 624681"/>
                  <a:gd name="connsiteX238" fmla="*/ 596760 w 637774"/>
                  <a:gd name="connsiteY238" fmla="*/ 386114 h 624681"/>
                  <a:gd name="connsiteX239" fmla="*/ 594195 w 637774"/>
                  <a:gd name="connsiteY239" fmla="*/ 392661 h 624681"/>
                  <a:gd name="connsiteX240" fmla="*/ 593051 w 637774"/>
                  <a:gd name="connsiteY240" fmla="*/ 397743 h 624681"/>
                  <a:gd name="connsiteX241" fmla="*/ 588179 w 637774"/>
                  <a:gd name="connsiteY241" fmla="*/ 401613 h 624681"/>
                  <a:gd name="connsiteX242" fmla="*/ 584446 w 637774"/>
                  <a:gd name="connsiteY242" fmla="*/ 401203 h 624681"/>
                  <a:gd name="connsiteX243" fmla="*/ 585685 w 637774"/>
                  <a:gd name="connsiteY243" fmla="*/ 409393 h 624681"/>
                  <a:gd name="connsiteX244" fmla="*/ 589307 w 637774"/>
                  <a:gd name="connsiteY244" fmla="*/ 408315 h 624681"/>
                  <a:gd name="connsiteX245" fmla="*/ 587117 w 637774"/>
                  <a:gd name="connsiteY245" fmla="*/ 414824 h 624681"/>
                  <a:gd name="connsiteX246" fmla="*/ 582879 w 637774"/>
                  <a:gd name="connsiteY246" fmla="*/ 414498 h 624681"/>
                  <a:gd name="connsiteX247" fmla="*/ 582671 w 637774"/>
                  <a:gd name="connsiteY247" fmla="*/ 415548 h 624681"/>
                  <a:gd name="connsiteX248" fmla="*/ 585753 w 637774"/>
                  <a:gd name="connsiteY248" fmla="*/ 416812 h 624681"/>
                  <a:gd name="connsiteX249" fmla="*/ 584628 w 637774"/>
                  <a:gd name="connsiteY249" fmla="*/ 418049 h 624681"/>
                  <a:gd name="connsiteX250" fmla="*/ 580658 w 637774"/>
                  <a:gd name="connsiteY250" fmla="*/ 421583 h 624681"/>
                  <a:gd name="connsiteX251" fmla="*/ 578588 w 637774"/>
                  <a:gd name="connsiteY251" fmla="*/ 426777 h 624681"/>
                  <a:gd name="connsiteX252" fmla="*/ 575323 w 637774"/>
                  <a:gd name="connsiteY252" fmla="*/ 433852 h 624681"/>
                  <a:gd name="connsiteX253" fmla="*/ 572027 w 637774"/>
                  <a:gd name="connsiteY253" fmla="*/ 442502 h 624681"/>
                  <a:gd name="connsiteX254" fmla="*/ 571135 w 637774"/>
                  <a:gd name="connsiteY254" fmla="*/ 442353 h 624681"/>
                  <a:gd name="connsiteX255" fmla="*/ 570550 w 637774"/>
                  <a:gd name="connsiteY255" fmla="*/ 439814 h 624681"/>
                  <a:gd name="connsiteX256" fmla="*/ 569569 w 637774"/>
                  <a:gd name="connsiteY256" fmla="*/ 439841 h 624681"/>
                  <a:gd name="connsiteX257" fmla="*/ 569536 w 637774"/>
                  <a:gd name="connsiteY257" fmla="*/ 444413 h 624681"/>
                  <a:gd name="connsiteX258" fmla="*/ 566586 w 637774"/>
                  <a:gd name="connsiteY258" fmla="*/ 450168 h 624681"/>
                  <a:gd name="connsiteX259" fmla="*/ 563442 w 637774"/>
                  <a:gd name="connsiteY259" fmla="*/ 455929 h 624681"/>
                  <a:gd name="connsiteX260" fmla="*/ 557723 w 637774"/>
                  <a:gd name="connsiteY260" fmla="*/ 461537 h 624681"/>
                  <a:gd name="connsiteX261" fmla="*/ 557192 w 637774"/>
                  <a:gd name="connsiteY261" fmla="*/ 461956 h 624681"/>
                  <a:gd name="connsiteX262" fmla="*/ 558050 w 637774"/>
                  <a:gd name="connsiteY262" fmla="*/ 456299 h 624681"/>
                  <a:gd name="connsiteX263" fmla="*/ 562115 w 637774"/>
                  <a:gd name="connsiteY263" fmla="*/ 447915 h 624681"/>
                  <a:gd name="connsiteX264" fmla="*/ 564563 w 637774"/>
                  <a:gd name="connsiteY264" fmla="*/ 444436 h 624681"/>
                  <a:gd name="connsiteX265" fmla="*/ 567189 w 637774"/>
                  <a:gd name="connsiteY265" fmla="*/ 435176 h 624681"/>
                  <a:gd name="connsiteX266" fmla="*/ 565127 w 637774"/>
                  <a:gd name="connsiteY266" fmla="*/ 437570 h 624681"/>
                  <a:gd name="connsiteX267" fmla="*/ 567315 w 637774"/>
                  <a:gd name="connsiteY267" fmla="*/ 429187 h 624681"/>
                  <a:gd name="connsiteX268" fmla="*/ 568173 w 637774"/>
                  <a:gd name="connsiteY268" fmla="*/ 428281 h 624681"/>
                  <a:gd name="connsiteX269" fmla="*/ 571615 w 637774"/>
                  <a:gd name="connsiteY269" fmla="*/ 417421 h 624681"/>
                  <a:gd name="connsiteX270" fmla="*/ 573962 w 637774"/>
                  <a:gd name="connsiteY270" fmla="*/ 418596 h 624681"/>
                  <a:gd name="connsiteX271" fmla="*/ 574308 w 637774"/>
                  <a:gd name="connsiteY271" fmla="*/ 418015 h 624681"/>
                  <a:gd name="connsiteX272" fmla="*/ 568080 w 637774"/>
                  <a:gd name="connsiteY272" fmla="*/ 413013 h 624681"/>
                  <a:gd name="connsiteX273" fmla="*/ 568046 w 637774"/>
                  <a:gd name="connsiteY273" fmla="*/ 410521 h 624681"/>
                  <a:gd name="connsiteX274" fmla="*/ 567263 w 637774"/>
                  <a:gd name="connsiteY274" fmla="*/ 410422 h 624681"/>
                  <a:gd name="connsiteX275" fmla="*/ 561223 w 637774"/>
                  <a:gd name="connsiteY275" fmla="*/ 426334 h 624681"/>
                  <a:gd name="connsiteX276" fmla="*/ 563236 w 637774"/>
                  <a:gd name="connsiteY276" fmla="*/ 426924 h 624681"/>
                  <a:gd name="connsiteX277" fmla="*/ 563229 w 637774"/>
                  <a:gd name="connsiteY277" fmla="*/ 427726 h 624681"/>
                  <a:gd name="connsiteX278" fmla="*/ 560415 w 637774"/>
                  <a:gd name="connsiteY278" fmla="*/ 428007 h 624681"/>
                  <a:gd name="connsiteX279" fmla="*/ 556979 w 637774"/>
                  <a:gd name="connsiteY279" fmla="*/ 434313 h 624681"/>
                  <a:gd name="connsiteX280" fmla="*/ 551001 w 637774"/>
                  <a:gd name="connsiteY280" fmla="*/ 431265 h 624681"/>
                  <a:gd name="connsiteX281" fmla="*/ 557789 w 637774"/>
                  <a:gd name="connsiteY281" fmla="*/ 426332 h 624681"/>
                  <a:gd name="connsiteX282" fmla="*/ 559709 w 637774"/>
                  <a:gd name="connsiteY282" fmla="*/ 422152 h 624681"/>
                  <a:gd name="connsiteX283" fmla="*/ 557832 w 637774"/>
                  <a:gd name="connsiteY283" fmla="*/ 417963 h 624681"/>
                  <a:gd name="connsiteX284" fmla="*/ 553461 w 637774"/>
                  <a:gd name="connsiteY284" fmla="*/ 428617 h 624681"/>
                  <a:gd name="connsiteX285" fmla="*/ 552371 w 637774"/>
                  <a:gd name="connsiteY285" fmla="*/ 424723 h 624681"/>
                  <a:gd name="connsiteX286" fmla="*/ 550819 w 637774"/>
                  <a:gd name="connsiteY286" fmla="*/ 419607 h 624681"/>
                  <a:gd name="connsiteX287" fmla="*/ 549334 w 637774"/>
                  <a:gd name="connsiteY287" fmla="*/ 420953 h 624681"/>
                  <a:gd name="connsiteX288" fmla="*/ 550238 w 637774"/>
                  <a:gd name="connsiteY288" fmla="*/ 417385 h 624681"/>
                  <a:gd name="connsiteX289" fmla="*/ 555475 w 637774"/>
                  <a:gd name="connsiteY289" fmla="*/ 421023 h 624681"/>
                  <a:gd name="connsiteX290" fmla="*/ 553157 w 637774"/>
                  <a:gd name="connsiteY290" fmla="*/ 416518 h 624681"/>
                  <a:gd name="connsiteX291" fmla="*/ 556831 w 637774"/>
                  <a:gd name="connsiteY291" fmla="*/ 415209 h 624681"/>
                  <a:gd name="connsiteX292" fmla="*/ 553159 w 637774"/>
                  <a:gd name="connsiteY292" fmla="*/ 412858 h 624681"/>
                  <a:gd name="connsiteX293" fmla="*/ 553164 w 637774"/>
                  <a:gd name="connsiteY293" fmla="*/ 412841 h 624681"/>
                  <a:gd name="connsiteX294" fmla="*/ 553166 w 637774"/>
                  <a:gd name="connsiteY294" fmla="*/ 412826 h 624681"/>
                  <a:gd name="connsiteX295" fmla="*/ 556558 w 637774"/>
                  <a:gd name="connsiteY295" fmla="*/ 412470 h 624681"/>
                  <a:gd name="connsiteX296" fmla="*/ 561797 w 637774"/>
                  <a:gd name="connsiteY296" fmla="*/ 409124 h 624681"/>
                  <a:gd name="connsiteX297" fmla="*/ 562070 w 637774"/>
                  <a:gd name="connsiteY297" fmla="*/ 409199 h 624681"/>
                  <a:gd name="connsiteX298" fmla="*/ 561923 w 637774"/>
                  <a:gd name="connsiteY298" fmla="*/ 411558 h 624681"/>
                  <a:gd name="connsiteX299" fmla="*/ 562771 w 637774"/>
                  <a:gd name="connsiteY299" fmla="*/ 411575 h 624681"/>
                  <a:gd name="connsiteX300" fmla="*/ 562628 w 637774"/>
                  <a:gd name="connsiteY300" fmla="*/ 409351 h 624681"/>
                  <a:gd name="connsiteX301" fmla="*/ 562070 w 637774"/>
                  <a:gd name="connsiteY301" fmla="*/ 409199 h 624681"/>
                  <a:gd name="connsiteX302" fmla="*/ 562086 w 637774"/>
                  <a:gd name="connsiteY302" fmla="*/ 408939 h 624681"/>
                  <a:gd name="connsiteX303" fmla="*/ 561797 w 637774"/>
                  <a:gd name="connsiteY303" fmla="*/ 409124 h 624681"/>
                  <a:gd name="connsiteX304" fmla="*/ 557951 w 637774"/>
                  <a:gd name="connsiteY304" fmla="*/ 408073 h 624681"/>
                  <a:gd name="connsiteX305" fmla="*/ 553520 w 637774"/>
                  <a:gd name="connsiteY305" fmla="*/ 409900 h 624681"/>
                  <a:gd name="connsiteX306" fmla="*/ 553166 w 637774"/>
                  <a:gd name="connsiteY306" fmla="*/ 412826 h 624681"/>
                  <a:gd name="connsiteX307" fmla="*/ 553117 w 637774"/>
                  <a:gd name="connsiteY307" fmla="*/ 412832 h 624681"/>
                  <a:gd name="connsiteX308" fmla="*/ 553159 w 637774"/>
                  <a:gd name="connsiteY308" fmla="*/ 412858 h 624681"/>
                  <a:gd name="connsiteX309" fmla="*/ 551986 w 637774"/>
                  <a:gd name="connsiteY309" fmla="*/ 416309 h 624681"/>
                  <a:gd name="connsiteX310" fmla="*/ 551900 w 637774"/>
                  <a:gd name="connsiteY310" fmla="*/ 408740 h 624681"/>
                  <a:gd name="connsiteX311" fmla="*/ 548676 w 637774"/>
                  <a:gd name="connsiteY311" fmla="*/ 408004 h 624681"/>
                  <a:gd name="connsiteX312" fmla="*/ 550149 w 637774"/>
                  <a:gd name="connsiteY312" fmla="*/ 404748 h 624681"/>
                  <a:gd name="connsiteX313" fmla="*/ 552557 w 637774"/>
                  <a:gd name="connsiteY313" fmla="*/ 406643 h 624681"/>
                  <a:gd name="connsiteX314" fmla="*/ 557232 w 637774"/>
                  <a:gd name="connsiteY314" fmla="*/ 394278 h 624681"/>
                  <a:gd name="connsiteX315" fmla="*/ 557212 w 637774"/>
                  <a:gd name="connsiteY315" fmla="*/ 394371 h 624681"/>
                  <a:gd name="connsiteX316" fmla="*/ 558834 w 637774"/>
                  <a:gd name="connsiteY316" fmla="*/ 391538 h 624681"/>
                  <a:gd name="connsiteX317" fmla="*/ 555706 w 637774"/>
                  <a:gd name="connsiteY317" fmla="*/ 388827 h 624681"/>
                  <a:gd name="connsiteX318" fmla="*/ 561007 w 637774"/>
                  <a:gd name="connsiteY318" fmla="*/ 385441 h 624681"/>
                  <a:gd name="connsiteX319" fmla="*/ 556283 w 637774"/>
                  <a:gd name="connsiteY319" fmla="*/ 384107 h 624681"/>
                  <a:gd name="connsiteX320" fmla="*/ 557740 w 637774"/>
                  <a:gd name="connsiteY320" fmla="*/ 378827 h 624681"/>
                  <a:gd name="connsiteX321" fmla="*/ 562842 w 637774"/>
                  <a:gd name="connsiteY321" fmla="*/ 385626 h 624681"/>
                  <a:gd name="connsiteX322" fmla="*/ 564187 w 637774"/>
                  <a:gd name="connsiteY322" fmla="*/ 385046 h 624681"/>
                  <a:gd name="connsiteX323" fmla="*/ 562718 w 637774"/>
                  <a:gd name="connsiteY323" fmla="*/ 377683 h 624681"/>
                  <a:gd name="connsiteX324" fmla="*/ 558692 w 637774"/>
                  <a:gd name="connsiteY324" fmla="*/ 377381 h 624681"/>
                  <a:gd name="connsiteX325" fmla="*/ 559668 w 637774"/>
                  <a:gd name="connsiteY325" fmla="*/ 371847 h 624681"/>
                  <a:gd name="connsiteX326" fmla="*/ 561886 w 637774"/>
                  <a:gd name="connsiteY326" fmla="*/ 372946 h 624681"/>
                  <a:gd name="connsiteX327" fmla="*/ 561099 w 637774"/>
                  <a:gd name="connsiteY327" fmla="*/ 375524 h 624681"/>
                  <a:gd name="connsiteX328" fmla="*/ 562297 w 637774"/>
                  <a:gd name="connsiteY328" fmla="*/ 375837 h 624681"/>
                  <a:gd name="connsiteX329" fmla="*/ 562916 w 637774"/>
                  <a:gd name="connsiteY329" fmla="*/ 368496 h 624681"/>
                  <a:gd name="connsiteX330" fmla="*/ 561900 w 637774"/>
                  <a:gd name="connsiteY330" fmla="*/ 370343 h 624681"/>
                  <a:gd name="connsiteX331" fmla="*/ 560791 w 637774"/>
                  <a:gd name="connsiteY331" fmla="*/ 370293 h 624681"/>
                  <a:gd name="connsiteX332" fmla="*/ 560596 w 637774"/>
                  <a:gd name="connsiteY332" fmla="*/ 364989 h 624681"/>
                  <a:gd name="connsiteX333" fmla="*/ 561475 w 637774"/>
                  <a:gd name="connsiteY333" fmla="*/ 364866 h 624681"/>
                  <a:gd name="connsiteX334" fmla="*/ 562995 w 637774"/>
                  <a:gd name="connsiteY334" fmla="*/ 366370 h 624681"/>
                  <a:gd name="connsiteX335" fmla="*/ 565608 w 637774"/>
                  <a:gd name="connsiteY335" fmla="*/ 361149 h 624681"/>
                  <a:gd name="connsiteX336" fmla="*/ 561140 w 637774"/>
                  <a:gd name="connsiteY336" fmla="*/ 357962 h 624681"/>
                  <a:gd name="connsiteX337" fmla="*/ 561155 w 637774"/>
                  <a:gd name="connsiteY337" fmla="*/ 357927 h 624681"/>
                  <a:gd name="connsiteX338" fmla="*/ 561149 w 637774"/>
                  <a:gd name="connsiteY338" fmla="*/ 357917 h 624681"/>
                  <a:gd name="connsiteX339" fmla="*/ 564449 w 637774"/>
                  <a:gd name="connsiteY339" fmla="*/ 358337 h 624681"/>
                  <a:gd name="connsiteX340" fmla="*/ 562396 w 637774"/>
                  <a:gd name="connsiteY340" fmla="*/ 354620 h 624681"/>
                  <a:gd name="connsiteX341" fmla="*/ 563251 w 637774"/>
                  <a:gd name="connsiteY341" fmla="*/ 346211 h 624681"/>
                  <a:gd name="connsiteX342" fmla="*/ 561514 w 637774"/>
                  <a:gd name="connsiteY342" fmla="*/ 346242 h 624681"/>
                  <a:gd name="connsiteX343" fmla="*/ 562396 w 637774"/>
                  <a:gd name="connsiteY343" fmla="*/ 354620 h 624681"/>
                  <a:gd name="connsiteX344" fmla="*/ 559399 w 637774"/>
                  <a:gd name="connsiteY344" fmla="*/ 355177 h 624681"/>
                  <a:gd name="connsiteX345" fmla="*/ 561149 w 637774"/>
                  <a:gd name="connsiteY345" fmla="*/ 357917 h 624681"/>
                  <a:gd name="connsiteX346" fmla="*/ 561062 w 637774"/>
                  <a:gd name="connsiteY346" fmla="*/ 357906 h 624681"/>
                  <a:gd name="connsiteX347" fmla="*/ 561140 w 637774"/>
                  <a:gd name="connsiteY347" fmla="*/ 357962 h 624681"/>
                  <a:gd name="connsiteX348" fmla="*/ 560499 w 637774"/>
                  <a:gd name="connsiteY348" fmla="*/ 359463 h 624681"/>
                  <a:gd name="connsiteX349" fmla="*/ 555832 w 637774"/>
                  <a:gd name="connsiteY349" fmla="*/ 363841 h 624681"/>
                  <a:gd name="connsiteX350" fmla="*/ 556576 w 637774"/>
                  <a:gd name="connsiteY350" fmla="*/ 370629 h 624681"/>
                  <a:gd name="connsiteX351" fmla="*/ 555483 w 637774"/>
                  <a:gd name="connsiteY351" fmla="*/ 371169 h 624681"/>
                  <a:gd name="connsiteX352" fmla="*/ 552573 w 637774"/>
                  <a:gd name="connsiteY352" fmla="*/ 368676 h 624681"/>
                  <a:gd name="connsiteX353" fmla="*/ 548514 w 637774"/>
                  <a:gd name="connsiteY353" fmla="*/ 371069 h 624681"/>
                  <a:gd name="connsiteX354" fmla="*/ 548697 w 637774"/>
                  <a:gd name="connsiteY354" fmla="*/ 368479 h 624681"/>
                  <a:gd name="connsiteX355" fmla="*/ 546689 w 637774"/>
                  <a:gd name="connsiteY355" fmla="*/ 365650 h 624681"/>
                  <a:gd name="connsiteX356" fmla="*/ 544065 w 637774"/>
                  <a:gd name="connsiteY356" fmla="*/ 365290 h 624681"/>
                  <a:gd name="connsiteX357" fmla="*/ 547830 w 637774"/>
                  <a:gd name="connsiteY357" fmla="*/ 373622 h 624681"/>
                  <a:gd name="connsiteX358" fmla="*/ 545970 w 637774"/>
                  <a:gd name="connsiteY358" fmla="*/ 376645 h 624681"/>
                  <a:gd name="connsiteX359" fmla="*/ 543078 w 637774"/>
                  <a:gd name="connsiteY359" fmla="*/ 379929 h 624681"/>
                  <a:gd name="connsiteX360" fmla="*/ 542118 w 637774"/>
                  <a:gd name="connsiteY360" fmla="*/ 381301 h 624681"/>
                  <a:gd name="connsiteX361" fmla="*/ 543853 w 637774"/>
                  <a:gd name="connsiteY361" fmla="*/ 381829 h 624681"/>
                  <a:gd name="connsiteX362" fmla="*/ 546526 w 637774"/>
                  <a:gd name="connsiteY362" fmla="*/ 380202 h 624681"/>
                  <a:gd name="connsiteX363" fmla="*/ 547111 w 637774"/>
                  <a:gd name="connsiteY363" fmla="*/ 380746 h 624681"/>
                  <a:gd name="connsiteX364" fmla="*/ 545926 w 637774"/>
                  <a:gd name="connsiteY364" fmla="*/ 382700 h 624681"/>
                  <a:gd name="connsiteX365" fmla="*/ 548210 w 637774"/>
                  <a:gd name="connsiteY365" fmla="*/ 387588 h 624681"/>
                  <a:gd name="connsiteX366" fmla="*/ 547089 w 637774"/>
                  <a:gd name="connsiteY366" fmla="*/ 388583 h 624681"/>
                  <a:gd name="connsiteX367" fmla="*/ 543542 w 637774"/>
                  <a:gd name="connsiteY367" fmla="*/ 385779 h 624681"/>
                  <a:gd name="connsiteX368" fmla="*/ 542620 w 637774"/>
                  <a:gd name="connsiteY368" fmla="*/ 389523 h 624681"/>
                  <a:gd name="connsiteX369" fmla="*/ 537532 w 637774"/>
                  <a:gd name="connsiteY369" fmla="*/ 389618 h 624681"/>
                  <a:gd name="connsiteX370" fmla="*/ 537230 w 637774"/>
                  <a:gd name="connsiteY370" fmla="*/ 386459 h 624681"/>
                  <a:gd name="connsiteX371" fmla="*/ 532038 w 637774"/>
                  <a:gd name="connsiteY371" fmla="*/ 385704 h 624681"/>
                  <a:gd name="connsiteX372" fmla="*/ 532204 w 637774"/>
                  <a:gd name="connsiteY372" fmla="*/ 384400 h 624681"/>
                  <a:gd name="connsiteX373" fmla="*/ 537491 w 637774"/>
                  <a:gd name="connsiteY373" fmla="*/ 385054 h 624681"/>
                  <a:gd name="connsiteX374" fmla="*/ 537650 w 637774"/>
                  <a:gd name="connsiteY374" fmla="*/ 381242 h 624681"/>
                  <a:gd name="connsiteX375" fmla="*/ 536085 w 637774"/>
                  <a:gd name="connsiteY375" fmla="*/ 379727 h 624681"/>
                  <a:gd name="connsiteX376" fmla="*/ 534898 w 637774"/>
                  <a:gd name="connsiteY376" fmla="*/ 381243 h 624681"/>
                  <a:gd name="connsiteX377" fmla="*/ 532109 w 637774"/>
                  <a:gd name="connsiteY377" fmla="*/ 383502 h 624681"/>
                  <a:gd name="connsiteX378" fmla="*/ 533166 w 637774"/>
                  <a:gd name="connsiteY378" fmla="*/ 377719 h 624681"/>
                  <a:gd name="connsiteX379" fmla="*/ 539148 w 637774"/>
                  <a:gd name="connsiteY379" fmla="*/ 378089 h 624681"/>
                  <a:gd name="connsiteX380" fmla="*/ 542089 w 637774"/>
                  <a:gd name="connsiteY380" fmla="*/ 373257 h 624681"/>
                  <a:gd name="connsiteX381" fmla="*/ 544496 w 637774"/>
                  <a:gd name="connsiteY381" fmla="*/ 371401 h 624681"/>
                  <a:gd name="connsiteX382" fmla="*/ 543052 w 637774"/>
                  <a:gd name="connsiteY382" fmla="*/ 368452 h 624681"/>
                  <a:gd name="connsiteX383" fmla="*/ 541788 w 637774"/>
                  <a:gd name="connsiteY383" fmla="*/ 365786 h 624681"/>
                  <a:gd name="connsiteX384" fmla="*/ 540536 w 637774"/>
                  <a:gd name="connsiteY384" fmla="*/ 363513 h 624681"/>
                  <a:gd name="connsiteX385" fmla="*/ 547038 w 637774"/>
                  <a:gd name="connsiteY385" fmla="*/ 360757 h 624681"/>
                  <a:gd name="connsiteX386" fmla="*/ 546809 w 637774"/>
                  <a:gd name="connsiteY386" fmla="*/ 360024 h 624681"/>
                  <a:gd name="connsiteX387" fmla="*/ 543142 w 637774"/>
                  <a:gd name="connsiteY387" fmla="*/ 359094 h 624681"/>
                  <a:gd name="connsiteX388" fmla="*/ 541971 w 637774"/>
                  <a:gd name="connsiteY388" fmla="*/ 357887 h 624681"/>
                  <a:gd name="connsiteX389" fmla="*/ 544085 w 637774"/>
                  <a:gd name="connsiteY389" fmla="*/ 355698 h 624681"/>
                  <a:gd name="connsiteX390" fmla="*/ 546472 w 637774"/>
                  <a:gd name="connsiteY390" fmla="*/ 355371 h 624681"/>
                  <a:gd name="connsiteX391" fmla="*/ 546501 w 637774"/>
                  <a:gd name="connsiteY391" fmla="*/ 354355 h 624681"/>
                  <a:gd name="connsiteX392" fmla="*/ 541154 w 637774"/>
                  <a:gd name="connsiteY392" fmla="*/ 353858 h 624681"/>
                  <a:gd name="connsiteX393" fmla="*/ 536939 w 637774"/>
                  <a:gd name="connsiteY393" fmla="*/ 352320 h 624681"/>
                  <a:gd name="connsiteX394" fmla="*/ 535345 w 637774"/>
                  <a:gd name="connsiteY394" fmla="*/ 352261 h 624681"/>
                  <a:gd name="connsiteX395" fmla="*/ 534894 w 637774"/>
                  <a:gd name="connsiteY395" fmla="*/ 354743 h 624681"/>
                  <a:gd name="connsiteX396" fmla="*/ 537789 w 637774"/>
                  <a:gd name="connsiteY396" fmla="*/ 358962 h 624681"/>
                  <a:gd name="connsiteX397" fmla="*/ 538221 w 637774"/>
                  <a:gd name="connsiteY397" fmla="*/ 364952 h 624681"/>
                  <a:gd name="connsiteX398" fmla="*/ 538239 w 637774"/>
                  <a:gd name="connsiteY398" fmla="*/ 364980 h 624681"/>
                  <a:gd name="connsiteX399" fmla="*/ 534158 w 637774"/>
                  <a:gd name="connsiteY399" fmla="*/ 363275 h 624681"/>
                  <a:gd name="connsiteX400" fmla="*/ 528131 w 637774"/>
                  <a:gd name="connsiteY400" fmla="*/ 363214 h 624681"/>
                  <a:gd name="connsiteX401" fmla="*/ 527813 w 637774"/>
                  <a:gd name="connsiteY401" fmla="*/ 362340 h 624681"/>
                  <a:gd name="connsiteX402" fmla="*/ 531841 w 637774"/>
                  <a:gd name="connsiteY402" fmla="*/ 360086 h 624681"/>
                  <a:gd name="connsiteX403" fmla="*/ 527819 w 637774"/>
                  <a:gd name="connsiteY403" fmla="*/ 356788 h 624681"/>
                  <a:gd name="connsiteX404" fmla="*/ 529720 w 637774"/>
                  <a:gd name="connsiteY404" fmla="*/ 355015 h 624681"/>
                  <a:gd name="connsiteX405" fmla="*/ 527921 w 637774"/>
                  <a:gd name="connsiteY405" fmla="*/ 353011 h 624681"/>
                  <a:gd name="connsiteX406" fmla="*/ 529430 w 637774"/>
                  <a:gd name="connsiteY406" fmla="*/ 348374 h 624681"/>
                  <a:gd name="connsiteX407" fmla="*/ 528989 w 637774"/>
                  <a:gd name="connsiteY407" fmla="*/ 347060 h 624681"/>
                  <a:gd name="connsiteX408" fmla="*/ 532270 w 637774"/>
                  <a:gd name="connsiteY408" fmla="*/ 344885 h 624681"/>
                  <a:gd name="connsiteX409" fmla="*/ 525419 w 637774"/>
                  <a:gd name="connsiteY409" fmla="*/ 334533 h 624681"/>
                  <a:gd name="connsiteX410" fmla="*/ 528492 w 637774"/>
                  <a:gd name="connsiteY410" fmla="*/ 333408 h 624681"/>
                  <a:gd name="connsiteX411" fmla="*/ 534852 w 637774"/>
                  <a:gd name="connsiteY411" fmla="*/ 332618 h 624681"/>
                  <a:gd name="connsiteX412" fmla="*/ 534943 w 637774"/>
                  <a:gd name="connsiteY412" fmla="*/ 331323 h 624681"/>
                  <a:gd name="connsiteX413" fmla="*/ 523439 w 637774"/>
                  <a:gd name="connsiteY413" fmla="*/ 329372 h 624681"/>
                  <a:gd name="connsiteX414" fmla="*/ 523512 w 637774"/>
                  <a:gd name="connsiteY414" fmla="*/ 328048 h 624681"/>
                  <a:gd name="connsiteX415" fmla="*/ 528982 w 637774"/>
                  <a:gd name="connsiteY415" fmla="*/ 326989 h 624681"/>
                  <a:gd name="connsiteX416" fmla="*/ 524706 w 637774"/>
                  <a:gd name="connsiteY416" fmla="*/ 324731 h 624681"/>
                  <a:gd name="connsiteX417" fmla="*/ 529266 w 637774"/>
                  <a:gd name="connsiteY417" fmla="*/ 321499 h 624681"/>
                  <a:gd name="connsiteX418" fmla="*/ 537724 w 637774"/>
                  <a:gd name="connsiteY418" fmla="*/ 324678 h 624681"/>
                  <a:gd name="connsiteX419" fmla="*/ 537027 w 637774"/>
                  <a:gd name="connsiteY419" fmla="*/ 329713 h 624681"/>
                  <a:gd name="connsiteX420" fmla="*/ 538584 w 637774"/>
                  <a:gd name="connsiteY420" fmla="*/ 334586 h 624681"/>
                  <a:gd name="connsiteX421" fmla="*/ 534133 w 637774"/>
                  <a:gd name="connsiteY421" fmla="*/ 337429 h 624681"/>
                  <a:gd name="connsiteX422" fmla="*/ 538978 w 637774"/>
                  <a:gd name="connsiteY422" fmla="*/ 342515 h 624681"/>
                  <a:gd name="connsiteX423" fmla="*/ 536517 w 637774"/>
                  <a:gd name="connsiteY423" fmla="*/ 344286 h 624681"/>
                  <a:gd name="connsiteX424" fmla="*/ 536740 w 637774"/>
                  <a:gd name="connsiteY424" fmla="*/ 346260 h 624681"/>
                  <a:gd name="connsiteX425" fmla="*/ 537018 w 637774"/>
                  <a:gd name="connsiteY425" fmla="*/ 348318 h 624681"/>
                  <a:gd name="connsiteX426" fmla="*/ 538519 w 637774"/>
                  <a:gd name="connsiteY426" fmla="*/ 347359 h 624681"/>
                  <a:gd name="connsiteX427" fmla="*/ 540152 w 637774"/>
                  <a:gd name="connsiteY427" fmla="*/ 346476 h 624681"/>
                  <a:gd name="connsiteX428" fmla="*/ 540335 w 637774"/>
                  <a:gd name="connsiteY428" fmla="*/ 348076 h 624681"/>
                  <a:gd name="connsiteX429" fmla="*/ 541057 w 637774"/>
                  <a:gd name="connsiteY429" fmla="*/ 351206 h 624681"/>
                  <a:gd name="connsiteX430" fmla="*/ 542386 w 637774"/>
                  <a:gd name="connsiteY430" fmla="*/ 351036 h 624681"/>
                  <a:gd name="connsiteX431" fmla="*/ 542647 w 637774"/>
                  <a:gd name="connsiteY431" fmla="*/ 342010 h 624681"/>
                  <a:gd name="connsiteX432" fmla="*/ 546216 w 637774"/>
                  <a:gd name="connsiteY432" fmla="*/ 343161 h 624681"/>
                  <a:gd name="connsiteX433" fmla="*/ 545854 w 637774"/>
                  <a:gd name="connsiteY433" fmla="*/ 338284 h 624681"/>
                  <a:gd name="connsiteX434" fmla="*/ 544186 w 637774"/>
                  <a:gd name="connsiteY434" fmla="*/ 340547 h 624681"/>
                  <a:gd name="connsiteX435" fmla="*/ 544211 w 637774"/>
                  <a:gd name="connsiteY435" fmla="*/ 337897 h 624681"/>
                  <a:gd name="connsiteX436" fmla="*/ 543473 w 637774"/>
                  <a:gd name="connsiteY436" fmla="*/ 332181 h 624681"/>
                  <a:gd name="connsiteX437" fmla="*/ 540233 w 637774"/>
                  <a:gd name="connsiteY437" fmla="*/ 332295 h 624681"/>
                  <a:gd name="connsiteX438" fmla="*/ 542380 w 637774"/>
                  <a:gd name="connsiteY438" fmla="*/ 329407 h 624681"/>
                  <a:gd name="connsiteX439" fmla="*/ 539646 w 637774"/>
                  <a:gd name="connsiteY439" fmla="*/ 325127 h 624681"/>
                  <a:gd name="connsiteX440" fmla="*/ 540179 w 637774"/>
                  <a:gd name="connsiteY440" fmla="*/ 324586 h 624681"/>
                  <a:gd name="connsiteX441" fmla="*/ 542221 w 637774"/>
                  <a:gd name="connsiteY441" fmla="*/ 325158 h 624681"/>
                  <a:gd name="connsiteX442" fmla="*/ 545072 w 637774"/>
                  <a:gd name="connsiteY442" fmla="*/ 320623 h 624681"/>
                  <a:gd name="connsiteX443" fmla="*/ 543589 w 637774"/>
                  <a:gd name="connsiteY443" fmla="*/ 319615 h 624681"/>
                  <a:gd name="connsiteX444" fmla="*/ 544352 w 637774"/>
                  <a:gd name="connsiteY444" fmla="*/ 318809 h 624681"/>
                  <a:gd name="connsiteX445" fmla="*/ 547714 w 637774"/>
                  <a:gd name="connsiteY445" fmla="*/ 322009 h 624681"/>
                  <a:gd name="connsiteX446" fmla="*/ 544466 w 637774"/>
                  <a:gd name="connsiteY446" fmla="*/ 324362 h 624681"/>
                  <a:gd name="connsiteX447" fmla="*/ 548007 w 637774"/>
                  <a:gd name="connsiteY447" fmla="*/ 326092 h 624681"/>
                  <a:gd name="connsiteX448" fmla="*/ 547799 w 637774"/>
                  <a:gd name="connsiteY448" fmla="*/ 319520 h 624681"/>
                  <a:gd name="connsiteX449" fmla="*/ 552849 w 637774"/>
                  <a:gd name="connsiteY449" fmla="*/ 320366 h 624681"/>
                  <a:gd name="connsiteX450" fmla="*/ 555035 w 637774"/>
                  <a:gd name="connsiteY450" fmla="*/ 317413 h 624681"/>
                  <a:gd name="connsiteX451" fmla="*/ 554848 w 637774"/>
                  <a:gd name="connsiteY451" fmla="*/ 316934 h 624681"/>
                  <a:gd name="connsiteX452" fmla="*/ 551167 w 637774"/>
                  <a:gd name="connsiteY452" fmla="*/ 318606 h 624681"/>
                  <a:gd name="connsiteX453" fmla="*/ 544314 w 637774"/>
                  <a:gd name="connsiteY453" fmla="*/ 317874 h 624681"/>
                  <a:gd name="connsiteX454" fmla="*/ 543442 w 637774"/>
                  <a:gd name="connsiteY454" fmla="*/ 316196 h 624681"/>
                  <a:gd name="connsiteX455" fmla="*/ 542563 w 637774"/>
                  <a:gd name="connsiteY455" fmla="*/ 313884 h 624681"/>
                  <a:gd name="connsiteX456" fmla="*/ 538849 w 637774"/>
                  <a:gd name="connsiteY456" fmla="*/ 314380 h 624681"/>
                  <a:gd name="connsiteX457" fmla="*/ 533345 w 637774"/>
                  <a:gd name="connsiteY457" fmla="*/ 316699 h 624681"/>
                  <a:gd name="connsiteX458" fmla="*/ 530521 w 637774"/>
                  <a:gd name="connsiteY458" fmla="*/ 318901 h 624681"/>
                  <a:gd name="connsiteX459" fmla="*/ 527377 w 637774"/>
                  <a:gd name="connsiteY459" fmla="*/ 319352 h 624681"/>
                  <a:gd name="connsiteX460" fmla="*/ 524487 w 637774"/>
                  <a:gd name="connsiteY460" fmla="*/ 318763 h 624681"/>
                  <a:gd name="connsiteX461" fmla="*/ 523805 w 637774"/>
                  <a:gd name="connsiteY461" fmla="*/ 316885 h 624681"/>
                  <a:gd name="connsiteX462" fmla="*/ 526402 w 637774"/>
                  <a:gd name="connsiteY462" fmla="*/ 316264 h 624681"/>
                  <a:gd name="connsiteX463" fmla="*/ 530050 w 637774"/>
                  <a:gd name="connsiteY463" fmla="*/ 315850 h 624681"/>
                  <a:gd name="connsiteX464" fmla="*/ 530065 w 637774"/>
                  <a:gd name="connsiteY464" fmla="*/ 315001 h 624681"/>
                  <a:gd name="connsiteX465" fmla="*/ 522997 w 637774"/>
                  <a:gd name="connsiteY465" fmla="*/ 314806 h 624681"/>
                  <a:gd name="connsiteX466" fmla="*/ 524772 w 637774"/>
                  <a:gd name="connsiteY466" fmla="*/ 308524 h 624681"/>
                  <a:gd name="connsiteX467" fmla="*/ 532272 w 637774"/>
                  <a:gd name="connsiteY467" fmla="*/ 305769 h 624681"/>
                  <a:gd name="connsiteX468" fmla="*/ 535826 w 637774"/>
                  <a:gd name="connsiteY468" fmla="*/ 305335 h 624681"/>
                  <a:gd name="connsiteX469" fmla="*/ 534862 w 637774"/>
                  <a:gd name="connsiteY469" fmla="*/ 310262 h 624681"/>
                  <a:gd name="connsiteX470" fmla="*/ 534063 w 637774"/>
                  <a:gd name="connsiteY470" fmla="*/ 311011 h 624681"/>
                  <a:gd name="connsiteX471" fmla="*/ 536688 w 637774"/>
                  <a:gd name="connsiteY471" fmla="*/ 310372 h 624681"/>
                  <a:gd name="connsiteX472" fmla="*/ 537198 w 637774"/>
                  <a:gd name="connsiteY472" fmla="*/ 312482 h 624681"/>
                  <a:gd name="connsiteX473" fmla="*/ 540471 w 637774"/>
                  <a:gd name="connsiteY473" fmla="*/ 310670 h 624681"/>
                  <a:gd name="connsiteX474" fmla="*/ 538334 w 637774"/>
                  <a:gd name="connsiteY474" fmla="*/ 308762 h 624681"/>
                  <a:gd name="connsiteX475" fmla="*/ 538824 w 637774"/>
                  <a:gd name="connsiteY475" fmla="*/ 308529 h 624681"/>
                  <a:gd name="connsiteX476" fmla="*/ 535677 w 637774"/>
                  <a:gd name="connsiteY476" fmla="*/ 303914 h 624681"/>
                  <a:gd name="connsiteX477" fmla="*/ 529508 w 637774"/>
                  <a:gd name="connsiteY477" fmla="*/ 303942 h 624681"/>
                  <a:gd name="connsiteX478" fmla="*/ 524243 w 637774"/>
                  <a:gd name="connsiteY478" fmla="*/ 304073 h 624681"/>
                  <a:gd name="connsiteX479" fmla="*/ 532532 w 637774"/>
                  <a:gd name="connsiteY479" fmla="*/ 296303 h 624681"/>
                  <a:gd name="connsiteX480" fmla="*/ 525544 w 637774"/>
                  <a:gd name="connsiteY480" fmla="*/ 298173 h 624681"/>
                  <a:gd name="connsiteX481" fmla="*/ 525640 w 637774"/>
                  <a:gd name="connsiteY481" fmla="*/ 299948 h 624681"/>
                  <a:gd name="connsiteX482" fmla="*/ 523081 w 637774"/>
                  <a:gd name="connsiteY482" fmla="*/ 301502 h 624681"/>
                  <a:gd name="connsiteX483" fmla="*/ 517297 w 637774"/>
                  <a:gd name="connsiteY483" fmla="*/ 300446 h 624681"/>
                  <a:gd name="connsiteX484" fmla="*/ 520562 w 637774"/>
                  <a:gd name="connsiteY484" fmla="*/ 295247 h 624681"/>
                  <a:gd name="connsiteX485" fmla="*/ 523403 w 637774"/>
                  <a:gd name="connsiteY485" fmla="*/ 289321 h 624681"/>
                  <a:gd name="connsiteX486" fmla="*/ 525060 w 637774"/>
                  <a:gd name="connsiteY486" fmla="*/ 292415 h 624681"/>
                  <a:gd name="connsiteX487" fmla="*/ 528660 w 637774"/>
                  <a:gd name="connsiteY487" fmla="*/ 290116 h 624681"/>
                  <a:gd name="connsiteX488" fmla="*/ 521303 w 637774"/>
                  <a:gd name="connsiteY488" fmla="*/ 287908 h 624681"/>
                  <a:gd name="connsiteX489" fmla="*/ 519693 w 637774"/>
                  <a:gd name="connsiteY489" fmla="*/ 285825 h 624681"/>
                  <a:gd name="connsiteX490" fmla="*/ 520616 w 637774"/>
                  <a:gd name="connsiteY490" fmla="*/ 282520 h 624681"/>
                  <a:gd name="connsiteX491" fmla="*/ 519638 w 637774"/>
                  <a:gd name="connsiteY491" fmla="*/ 281988 h 624681"/>
                  <a:gd name="connsiteX492" fmla="*/ 515426 w 637774"/>
                  <a:gd name="connsiteY492" fmla="*/ 281207 h 624681"/>
                  <a:gd name="connsiteX493" fmla="*/ 514803 w 637774"/>
                  <a:gd name="connsiteY493" fmla="*/ 276295 h 624681"/>
                  <a:gd name="connsiteX494" fmla="*/ 514896 w 637774"/>
                  <a:gd name="connsiteY494" fmla="*/ 274440 h 624681"/>
                  <a:gd name="connsiteX495" fmla="*/ 520502 w 637774"/>
                  <a:gd name="connsiteY495" fmla="*/ 274093 h 624681"/>
                  <a:gd name="connsiteX496" fmla="*/ 522063 w 637774"/>
                  <a:gd name="connsiteY496" fmla="*/ 269663 h 624681"/>
                  <a:gd name="connsiteX497" fmla="*/ 508364 w 637774"/>
                  <a:gd name="connsiteY497" fmla="*/ 266838 h 624681"/>
                  <a:gd name="connsiteX498" fmla="*/ 509674 w 637774"/>
                  <a:gd name="connsiteY498" fmla="*/ 257579 h 624681"/>
                  <a:gd name="connsiteX499" fmla="*/ 509536 w 637774"/>
                  <a:gd name="connsiteY499" fmla="*/ 255113 h 624681"/>
                  <a:gd name="connsiteX500" fmla="*/ 507109 w 637774"/>
                  <a:gd name="connsiteY500" fmla="*/ 256624 h 624681"/>
                  <a:gd name="connsiteX501" fmla="*/ 505326 w 637774"/>
                  <a:gd name="connsiteY501" fmla="*/ 256645 h 624681"/>
                  <a:gd name="connsiteX502" fmla="*/ 505615 w 637774"/>
                  <a:gd name="connsiteY502" fmla="*/ 254784 h 624681"/>
                  <a:gd name="connsiteX503" fmla="*/ 505409 w 637774"/>
                  <a:gd name="connsiteY503" fmla="*/ 243341 h 624681"/>
                  <a:gd name="connsiteX504" fmla="*/ 507430 w 637774"/>
                  <a:gd name="connsiteY504" fmla="*/ 238817 h 624681"/>
                  <a:gd name="connsiteX505" fmla="*/ 510463 w 637774"/>
                  <a:gd name="connsiteY505" fmla="*/ 236879 h 624681"/>
                  <a:gd name="connsiteX506" fmla="*/ 515350 w 637774"/>
                  <a:gd name="connsiteY506" fmla="*/ 235595 h 624681"/>
                  <a:gd name="connsiteX507" fmla="*/ 519582 w 637774"/>
                  <a:gd name="connsiteY507" fmla="*/ 237721 h 624681"/>
                  <a:gd name="connsiteX508" fmla="*/ 521362 w 637774"/>
                  <a:gd name="connsiteY508" fmla="*/ 243009 h 624681"/>
                  <a:gd name="connsiteX509" fmla="*/ 521608 w 637774"/>
                  <a:gd name="connsiteY509" fmla="*/ 244768 h 624681"/>
                  <a:gd name="connsiteX510" fmla="*/ 516499 w 637774"/>
                  <a:gd name="connsiteY510" fmla="*/ 244080 h 624681"/>
                  <a:gd name="connsiteX511" fmla="*/ 514158 w 637774"/>
                  <a:gd name="connsiteY511" fmla="*/ 251163 h 624681"/>
                  <a:gd name="connsiteX512" fmla="*/ 514755 w 637774"/>
                  <a:gd name="connsiteY512" fmla="*/ 251660 h 624681"/>
                  <a:gd name="connsiteX513" fmla="*/ 519459 w 637774"/>
                  <a:gd name="connsiteY513" fmla="*/ 247339 h 624681"/>
                  <a:gd name="connsiteX514" fmla="*/ 523834 w 637774"/>
                  <a:gd name="connsiteY514" fmla="*/ 246940 h 624681"/>
                  <a:gd name="connsiteX515" fmla="*/ 522983 w 637774"/>
                  <a:gd name="connsiteY515" fmla="*/ 250795 h 624681"/>
                  <a:gd name="connsiteX516" fmla="*/ 519335 w 637774"/>
                  <a:gd name="connsiteY516" fmla="*/ 252208 h 624681"/>
                  <a:gd name="connsiteX517" fmla="*/ 517327 w 637774"/>
                  <a:gd name="connsiteY517" fmla="*/ 254688 h 624681"/>
                  <a:gd name="connsiteX518" fmla="*/ 526802 w 637774"/>
                  <a:gd name="connsiteY518" fmla="*/ 254024 h 624681"/>
                  <a:gd name="connsiteX519" fmla="*/ 534014 w 637774"/>
                  <a:gd name="connsiteY519" fmla="*/ 247820 h 624681"/>
                  <a:gd name="connsiteX520" fmla="*/ 536106 w 637774"/>
                  <a:gd name="connsiteY520" fmla="*/ 245846 h 624681"/>
                  <a:gd name="connsiteX521" fmla="*/ 533629 w 637774"/>
                  <a:gd name="connsiteY521" fmla="*/ 243717 h 624681"/>
                  <a:gd name="connsiteX522" fmla="*/ 530921 w 637774"/>
                  <a:gd name="connsiteY522" fmla="*/ 244727 h 624681"/>
                  <a:gd name="connsiteX523" fmla="*/ 526480 w 637774"/>
                  <a:gd name="connsiteY523" fmla="*/ 249520 h 624681"/>
                  <a:gd name="connsiteX524" fmla="*/ 527022 w 637774"/>
                  <a:gd name="connsiteY524" fmla="*/ 242308 h 624681"/>
                  <a:gd name="connsiteX525" fmla="*/ 521129 w 637774"/>
                  <a:gd name="connsiteY525" fmla="*/ 235895 h 624681"/>
                  <a:gd name="connsiteX526" fmla="*/ 521639 w 637774"/>
                  <a:gd name="connsiteY526" fmla="*/ 233693 h 624681"/>
                  <a:gd name="connsiteX527" fmla="*/ 526142 w 637774"/>
                  <a:gd name="connsiteY527" fmla="*/ 237682 h 624681"/>
                  <a:gd name="connsiteX528" fmla="*/ 529528 w 637774"/>
                  <a:gd name="connsiteY528" fmla="*/ 234921 h 624681"/>
                  <a:gd name="connsiteX529" fmla="*/ 523797 w 637774"/>
                  <a:gd name="connsiteY529" fmla="*/ 231636 h 624681"/>
                  <a:gd name="connsiteX530" fmla="*/ 523527 w 637774"/>
                  <a:gd name="connsiteY530" fmla="*/ 227338 h 624681"/>
                  <a:gd name="connsiteX531" fmla="*/ 518919 w 637774"/>
                  <a:gd name="connsiteY531" fmla="*/ 224374 h 624681"/>
                  <a:gd name="connsiteX532" fmla="*/ 521536 w 637774"/>
                  <a:gd name="connsiteY532" fmla="*/ 230406 h 624681"/>
                  <a:gd name="connsiteX533" fmla="*/ 515650 w 637774"/>
                  <a:gd name="connsiteY533" fmla="*/ 234564 h 624681"/>
                  <a:gd name="connsiteX534" fmla="*/ 512577 w 637774"/>
                  <a:gd name="connsiteY534" fmla="*/ 231378 h 624681"/>
                  <a:gd name="connsiteX535" fmla="*/ 504921 w 637774"/>
                  <a:gd name="connsiteY535" fmla="*/ 231638 h 624681"/>
                  <a:gd name="connsiteX536" fmla="*/ 503245 w 637774"/>
                  <a:gd name="connsiteY536" fmla="*/ 232390 h 624681"/>
                  <a:gd name="connsiteX537" fmla="*/ 508016 w 637774"/>
                  <a:gd name="connsiteY537" fmla="*/ 234611 h 624681"/>
                  <a:gd name="connsiteX538" fmla="*/ 501968 w 637774"/>
                  <a:gd name="connsiteY538" fmla="*/ 238953 h 624681"/>
                  <a:gd name="connsiteX539" fmla="*/ 502353 w 637774"/>
                  <a:gd name="connsiteY539" fmla="*/ 232681 h 624681"/>
                  <a:gd name="connsiteX540" fmla="*/ 498207 w 637774"/>
                  <a:gd name="connsiteY540" fmla="*/ 232376 h 624681"/>
                  <a:gd name="connsiteX541" fmla="*/ 502131 w 637774"/>
                  <a:gd name="connsiteY541" fmla="*/ 227833 h 624681"/>
                  <a:gd name="connsiteX542" fmla="*/ 505525 w 637774"/>
                  <a:gd name="connsiteY542" fmla="*/ 224149 h 624681"/>
                  <a:gd name="connsiteX543" fmla="*/ 504765 w 637774"/>
                  <a:gd name="connsiteY543" fmla="*/ 223397 h 624681"/>
                  <a:gd name="connsiteX544" fmla="*/ 501110 w 637774"/>
                  <a:gd name="connsiteY544" fmla="*/ 222298 h 624681"/>
                  <a:gd name="connsiteX545" fmla="*/ 504471 w 637774"/>
                  <a:gd name="connsiteY545" fmla="*/ 220312 h 624681"/>
                  <a:gd name="connsiteX546" fmla="*/ 507748 w 637774"/>
                  <a:gd name="connsiteY546" fmla="*/ 215944 h 624681"/>
                  <a:gd name="connsiteX547" fmla="*/ 508066 w 637774"/>
                  <a:gd name="connsiteY547" fmla="*/ 220690 h 624681"/>
                  <a:gd name="connsiteX548" fmla="*/ 513510 w 637774"/>
                  <a:gd name="connsiteY548" fmla="*/ 218091 h 624681"/>
                  <a:gd name="connsiteX549" fmla="*/ 509979 w 637774"/>
                  <a:gd name="connsiteY549" fmla="*/ 217751 h 624681"/>
                  <a:gd name="connsiteX550" fmla="*/ 509388 w 637774"/>
                  <a:gd name="connsiteY550" fmla="*/ 213699 h 624681"/>
                  <a:gd name="connsiteX551" fmla="*/ 503166 w 637774"/>
                  <a:gd name="connsiteY551" fmla="*/ 214080 h 624681"/>
                  <a:gd name="connsiteX552" fmla="*/ 502738 w 637774"/>
                  <a:gd name="connsiteY552" fmla="*/ 213036 h 624681"/>
                  <a:gd name="connsiteX553" fmla="*/ 505694 w 637774"/>
                  <a:gd name="connsiteY553" fmla="*/ 209792 h 624681"/>
                  <a:gd name="connsiteX554" fmla="*/ 505407 w 637774"/>
                  <a:gd name="connsiteY554" fmla="*/ 209217 h 624681"/>
                  <a:gd name="connsiteX555" fmla="*/ 502436 w 637774"/>
                  <a:gd name="connsiteY555" fmla="*/ 209877 h 624681"/>
                  <a:gd name="connsiteX556" fmla="*/ 502409 w 637774"/>
                  <a:gd name="connsiteY556" fmla="*/ 213208 h 624681"/>
                  <a:gd name="connsiteX557" fmla="*/ 498867 w 637774"/>
                  <a:gd name="connsiteY557" fmla="*/ 210600 h 624681"/>
                  <a:gd name="connsiteX558" fmla="*/ 498854 w 637774"/>
                  <a:gd name="connsiteY558" fmla="*/ 209331 h 624681"/>
                  <a:gd name="connsiteX559" fmla="*/ 492864 w 637774"/>
                  <a:gd name="connsiteY559" fmla="*/ 212638 h 624681"/>
                  <a:gd name="connsiteX560" fmla="*/ 484824 w 637774"/>
                  <a:gd name="connsiteY560" fmla="*/ 211547 h 624681"/>
                  <a:gd name="connsiteX561" fmla="*/ 483040 w 637774"/>
                  <a:gd name="connsiteY561" fmla="*/ 209254 h 624681"/>
                  <a:gd name="connsiteX562" fmla="*/ 482029 w 637774"/>
                  <a:gd name="connsiteY562" fmla="*/ 206547 h 624681"/>
                  <a:gd name="connsiteX563" fmla="*/ 484276 w 637774"/>
                  <a:gd name="connsiteY563" fmla="*/ 204752 h 624681"/>
                  <a:gd name="connsiteX564" fmla="*/ 489354 w 637774"/>
                  <a:gd name="connsiteY564" fmla="*/ 203266 h 624681"/>
                  <a:gd name="connsiteX565" fmla="*/ 481055 w 637774"/>
                  <a:gd name="connsiteY565" fmla="*/ 201023 h 624681"/>
                  <a:gd name="connsiteX566" fmla="*/ 481090 w 637774"/>
                  <a:gd name="connsiteY566" fmla="*/ 200202 h 624681"/>
                  <a:gd name="connsiteX567" fmla="*/ 478510 w 637774"/>
                  <a:gd name="connsiteY567" fmla="*/ 201850 h 624681"/>
                  <a:gd name="connsiteX568" fmla="*/ 478862 w 637774"/>
                  <a:gd name="connsiteY568" fmla="*/ 201026 h 624681"/>
                  <a:gd name="connsiteX569" fmla="*/ 472747 w 637774"/>
                  <a:gd name="connsiteY569" fmla="*/ 197389 h 624681"/>
                  <a:gd name="connsiteX570" fmla="*/ 472081 w 637774"/>
                  <a:gd name="connsiteY570" fmla="*/ 193782 h 624681"/>
                  <a:gd name="connsiteX571" fmla="*/ 470633 w 637774"/>
                  <a:gd name="connsiteY571" fmla="*/ 191515 h 624681"/>
                  <a:gd name="connsiteX572" fmla="*/ 464619 w 637774"/>
                  <a:gd name="connsiteY572" fmla="*/ 189848 h 624681"/>
                  <a:gd name="connsiteX573" fmla="*/ 464771 w 637774"/>
                  <a:gd name="connsiteY573" fmla="*/ 185400 h 624681"/>
                  <a:gd name="connsiteX574" fmla="*/ 467626 w 637774"/>
                  <a:gd name="connsiteY574" fmla="*/ 183058 h 624681"/>
                  <a:gd name="connsiteX575" fmla="*/ 467023 w 637774"/>
                  <a:gd name="connsiteY575" fmla="*/ 182366 h 624681"/>
                  <a:gd name="connsiteX576" fmla="*/ 462205 w 637774"/>
                  <a:gd name="connsiteY576" fmla="*/ 184006 h 624681"/>
                  <a:gd name="connsiteX577" fmla="*/ 461033 w 637774"/>
                  <a:gd name="connsiteY577" fmla="*/ 179486 h 624681"/>
                  <a:gd name="connsiteX578" fmla="*/ 455900 w 637774"/>
                  <a:gd name="connsiteY578" fmla="*/ 176698 h 624681"/>
                  <a:gd name="connsiteX579" fmla="*/ 449321 w 637774"/>
                  <a:gd name="connsiteY579" fmla="*/ 176709 h 624681"/>
                  <a:gd name="connsiteX580" fmla="*/ 451052 w 637774"/>
                  <a:gd name="connsiteY580" fmla="*/ 174605 h 624681"/>
                  <a:gd name="connsiteX581" fmla="*/ 447571 w 637774"/>
                  <a:gd name="connsiteY581" fmla="*/ 174154 h 624681"/>
                  <a:gd name="connsiteX582" fmla="*/ 444434 w 637774"/>
                  <a:gd name="connsiteY582" fmla="*/ 171369 h 624681"/>
                  <a:gd name="connsiteX583" fmla="*/ 442532 w 637774"/>
                  <a:gd name="connsiteY583" fmla="*/ 170828 h 624681"/>
                  <a:gd name="connsiteX584" fmla="*/ 430522 w 637774"/>
                  <a:gd name="connsiteY584" fmla="*/ 164648 h 624681"/>
                  <a:gd name="connsiteX585" fmla="*/ 428308 w 637774"/>
                  <a:gd name="connsiteY585" fmla="*/ 162430 h 624681"/>
                  <a:gd name="connsiteX586" fmla="*/ 427576 w 637774"/>
                  <a:gd name="connsiteY586" fmla="*/ 161222 h 624681"/>
                  <a:gd name="connsiteX587" fmla="*/ 419536 w 637774"/>
                  <a:gd name="connsiteY587" fmla="*/ 159133 h 624681"/>
                  <a:gd name="connsiteX588" fmla="*/ 414187 w 637774"/>
                  <a:gd name="connsiteY588" fmla="*/ 156881 h 624681"/>
                  <a:gd name="connsiteX589" fmla="*/ 413870 w 637774"/>
                  <a:gd name="connsiteY589" fmla="*/ 156885 h 624681"/>
                  <a:gd name="connsiteX590" fmla="*/ 400940 w 637774"/>
                  <a:gd name="connsiteY590" fmla="*/ 151014 h 624681"/>
                  <a:gd name="connsiteX591" fmla="*/ 394922 w 637774"/>
                  <a:gd name="connsiteY591" fmla="*/ 148153 h 624681"/>
                  <a:gd name="connsiteX592" fmla="*/ 394323 w 637774"/>
                  <a:gd name="connsiteY592" fmla="*/ 148216 h 624681"/>
                  <a:gd name="connsiteX593" fmla="*/ 388165 w 637774"/>
                  <a:gd name="connsiteY593" fmla="*/ 144885 h 624681"/>
                  <a:gd name="connsiteX594" fmla="*/ 376876 w 637774"/>
                  <a:gd name="connsiteY594" fmla="*/ 140521 h 624681"/>
                  <a:gd name="connsiteX595" fmla="*/ 373268 w 637774"/>
                  <a:gd name="connsiteY595" fmla="*/ 139871 h 624681"/>
                  <a:gd name="connsiteX596" fmla="*/ 370222 w 637774"/>
                  <a:gd name="connsiteY596" fmla="*/ 138663 h 624681"/>
                  <a:gd name="connsiteX597" fmla="*/ 356947 w 637774"/>
                  <a:gd name="connsiteY597" fmla="*/ 133253 h 624681"/>
                  <a:gd name="connsiteX598" fmla="*/ 349519 w 637774"/>
                  <a:gd name="connsiteY598" fmla="*/ 129935 h 624681"/>
                  <a:gd name="connsiteX599" fmla="*/ 330264 w 637774"/>
                  <a:gd name="connsiteY599" fmla="*/ 132095 h 624681"/>
                  <a:gd name="connsiteX600" fmla="*/ 329296 w 637774"/>
                  <a:gd name="connsiteY600" fmla="*/ 128642 h 624681"/>
                  <a:gd name="connsiteX601" fmla="*/ 325942 w 637774"/>
                  <a:gd name="connsiteY601" fmla="*/ 129388 h 624681"/>
                  <a:gd name="connsiteX602" fmla="*/ 314715 w 637774"/>
                  <a:gd name="connsiteY602" fmla="*/ 129494 h 624681"/>
                  <a:gd name="connsiteX603" fmla="*/ 308865 w 637774"/>
                  <a:gd name="connsiteY603" fmla="*/ 130397 h 624681"/>
                  <a:gd name="connsiteX604" fmla="*/ 305714 w 637774"/>
                  <a:gd name="connsiteY604" fmla="*/ 130214 h 624681"/>
                  <a:gd name="connsiteX605" fmla="*/ 302583 w 637774"/>
                  <a:gd name="connsiteY605" fmla="*/ 129061 h 624681"/>
                  <a:gd name="connsiteX606" fmla="*/ 303527 w 637774"/>
                  <a:gd name="connsiteY606" fmla="*/ 131851 h 624681"/>
                  <a:gd name="connsiteX607" fmla="*/ 298110 w 637774"/>
                  <a:gd name="connsiteY607" fmla="*/ 132117 h 624681"/>
                  <a:gd name="connsiteX608" fmla="*/ 293653 w 637774"/>
                  <a:gd name="connsiteY608" fmla="*/ 133887 h 624681"/>
                  <a:gd name="connsiteX609" fmla="*/ 285329 w 637774"/>
                  <a:gd name="connsiteY609" fmla="*/ 133854 h 624681"/>
                  <a:gd name="connsiteX610" fmla="*/ 282296 w 637774"/>
                  <a:gd name="connsiteY610" fmla="*/ 135791 h 624681"/>
                  <a:gd name="connsiteX611" fmla="*/ 277371 w 637774"/>
                  <a:gd name="connsiteY611" fmla="*/ 135705 h 624681"/>
                  <a:gd name="connsiteX612" fmla="*/ 274047 w 637774"/>
                  <a:gd name="connsiteY612" fmla="*/ 138186 h 624681"/>
                  <a:gd name="connsiteX613" fmla="*/ 270318 w 637774"/>
                  <a:gd name="connsiteY613" fmla="*/ 138533 h 624681"/>
                  <a:gd name="connsiteX614" fmla="*/ 260696 w 637774"/>
                  <a:gd name="connsiteY614" fmla="*/ 140967 h 624681"/>
                  <a:gd name="connsiteX615" fmla="*/ 249631 w 637774"/>
                  <a:gd name="connsiteY615" fmla="*/ 147075 h 624681"/>
                  <a:gd name="connsiteX616" fmla="*/ 245479 w 637774"/>
                  <a:gd name="connsiteY616" fmla="*/ 148450 h 624681"/>
                  <a:gd name="connsiteX617" fmla="*/ 241867 w 637774"/>
                  <a:gd name="connsiteY617" fmla="*/ 149481 h 624681"/>
                  <a:gd name="connsiteX618" fmla="*/ 229727 w 637774"/>
                  <a:gd name="connsiteY618" fmla="*/ 152406 h 624681"/>
                  <a:gd name="connsiteX619" fmla="*/ 226456 w 637774"/>
                  <a:gd name="connsiteY619" fmla="*/ 154534 h 624681"/>
                  <a:gd name="connsiteX620" fmla="*/ 224151 w 637774"/>
                  <a:gd name="connsiteY620" fmla="*/ 157363 h 624681"/>
                  <a:gd name="connsiteX621" fmla="*/ 221438 w 637774"/>
                  <a:gd name="connsiteY621" fmla="*/ 159176 h 624681"/>
                  <a:gd name="connsiteX622" fmla="*/ 218808 w 637774"/>
                  <a:gd name="connsiteY622" fmla="*/ 160496 h 624681"/>
                  <a:gd name="connsiteX623" fmla="*/ 212668 w 637774"/>
                  <a:gd name="connsiteY623" fmla="*/ 164817 h 624681"/>
                  <a:gd name="connsiteX624" fmla="*/ 205263 w 637774"/>
                  <a:gd name="connsiteY624" fmla="*/ 165596 h 624681"/>
                  <a:gd name="connsiteX625" fmla="*/ 202308 w 637774"/>
                  <a:gd name="connsiteY625" fmla="*/ 173030 h 624681"/>
                  <a:gd name="connsiteX626" fmla="*/ 201117 w 637774"/>
                  <a:gd name="connsiteY626" fmla="*/ 173791 h 624681"/>
                  <a:gd name="connsiteX627" fmla="*/ 195459 w 637774"/>
                  <a:gd name="connsiteY627" fmla="*/ 175929 h 624681"/>
                  <a:gd name="connsiteX628" fmla="*/ 199165 w 637774"/>
                  <a:gd name="connsiteY628" fmla="*/ 178231 h 624681"/>
                  <a:gd name="connsiteX629" fmla="*/ 195763 w 637774"/>
                  <a:gd name="connsiteY629" fmla="*/ 182280 h 624681"/>
                  <a:gd name="connsiteX630" fmla="*/ 188919 w 637774"/>
                  <a:gd name="connsiteY630" fmla="*/ 186811 h 624681"/>
                  <a:gd name="connsiteX631" fmla="*/ 184324 w 637774"/>
                  <a:gd name="connsiteY631" fmla="*/ 189866 h 624681"/>
                  <a:gd name="connsiteX632" fmla="*/ 181866 w 637774"/>
                  <a:gd name="connsiteY632" fmla="*/ 196265 h 624681"/>
                  <a:gd name="connsiteX633" fmla="*/ 176631 w 637774"/>
                  <a:gd name="connsiteY633" fmla="*/ 202003 h 624681"/>
                  <a:gd name="connsiteX634" fmla="*/ 174116 w 637774"/>
                  <a:gd name="connsiteY634" fmla="*/ 207441 h 624681"/>
                  <a:gd name="connsiteX635" fmla="*/ 173838 w 637774"/>
                  <a:gd name="connsiteY635" fmla="*/ 210692 h 624681"/>
                  <a:gd name="connsiteX636" fmla="*/ 171972 w 637774"/>
                  <a:gd name="connsiteY636" fmla="*/ 210207 h 624681"/>
                  <a:gd name="connsiteX637" fmla="*/ 170233 w 637774"/>
                  <a:gd name="connsiteY637" fmla="*/ 213234 h 624681"/>
                  <a:gd name="connsiteX638" fmla="*/ 164394 w 637774"/>
                  <a:gd name="connsiteY638" fmla="*/ 219278 h 624681"/>
                  <a:gd name="connsiteX639" fmla="*/ 161225 w 637774"/>
                  <a:gd name="connsiteY639" fmla="*/ 226251 h 624681"/>
                  <a:gd name="connsiteX640" fmla="*/ 159353 w 637774"/>
                  <a:gd name="connsiteY640" fmla="*/ 228445 h 624681"/>
                  <a:gd name="connsiteX641" fmla="*/ 157118 w 637774"/>
                  <a:gd name="connsiteY641" fmla="*/ 232507 h 624681"/>
                  <a:gd name="connsiteX642" fmla="*/ 154667 w 637774"/>
                  <a:gd name="connsiteY642" fmla="*/ 238542 h 624681"/>
                  <a:gd name="connsiteX643" fmla="*/ 152890 w 637774"/>
                  <a:gd name="connsiteY643" fmla="*/ 240635 h 624681"/>
                  <a:gd name="connsiteX644" fmla="*/ 150961 w 637774"/>
                  <a:gd name="connsiteY644" fmla="*/ 240988 h 624681"/>
                  <a:gd name="connsiteX645" fmla="*/ 150544 w 637774"/>
                  <a:gd name="connsiteY645" fmla="*/ 244648 h 624681"/>
                  <a:gd name="connsiteX646" fmla="*/ 149029 w 637774"/>
                  <a:gd name="connsiteY646" fmla="*/ 250086 h 624681"/>
                  <a:gd name="connsiteX647" fmla="*/ 146937 w 637774"/>
                  <a:gd name="connsiteY647" fmla="*/ 256810 h 624681"/>
                  <a:gd name="connsiteX648" fmla="*/ 147047 w 637774"/>
                  <a:gd name="connsiteY648" fmla="*/ 257419 h 624681"/>
                  <a:gd name="connsiteX649" fmla="*/ 142330 w 637774"/>
                  <a:gd name="connsiteY649" fmla="*/ 266218 h 624681"/>
                  <a:gd name="connsiteX650" fmla="*/ 135383 w 637774"/>
                  <a:gd name="connsiteY650" fmla="*/ 277840 h 624681"/>
                  <a:gd name="connsiteX651" fmla="*/ 137656 w 637774"/>
                  <a:gd name="connsiteY651" fmla="*/ 277586 h 624681"/>
                  <a:gd name="connsiteX652" fmla="*/ 139109 w 637774"/>
                  <a:gd name="connsiteY652" fmla="*/ 285797 h 624681"/>
                  <a:gd name="connsiteX653" fmla="*/ 135857 w 637774"/>
                  <a:gd name="connsiteY653" fmla="*/ 295139 h 624681"/>
                  <a:gd name="connsiteX654" fmla="*/ 136730 w 637774"/>
                  <a:gd name="connsiteY654" fmla="*/ 301007 h 624681"/>
                  <a:gd name="connsiteX655" fmla="*/ 134389 w 637774"/>
                  <a:gd name="connsiteY655" fmla="*/ 304778 h 624681"/>
                  <a:gd name="connsiteX656" fmla="*/ 134008 w 637774"/>
                  <a:gd name="connsiteY656" fmla="*/ 309930 h 624681"/>
                  <a:gd name="connsiteX657" fmla="*/ 132244 w 637774"/>
                  <a:gd name="connsiteY657" fmla="*/ 313292 h 624681"/>
                  <a:gd name="connsiteX658" fmla="*/ 133400 w 637774"/>
                  <a:gd name="connsiteY658" fmla="*/ 323290 h 624681"/>
                  <a:gd name="connsiteX659" fmla="*/ 131759 w 637774"/>
                  <a:gd name="connsiteY659" fmla="*/ 332281 h 624681"/>
                  <a:gd name="connsiteX660" fmla="*/ 135132 w 637774"/>
                  <a:gd name="connsiteY660" fmla="*/ 339186 h 624681"/>
                  <a:gd name="connsiteX661" fmla="*/ 135210 w 637774"/>
                  <a:gd name="connsiteY661" fmla="*/ 345682 h 624681"/>
                  <a:gd name="connsiteX662" fmla="*/ 134932 w 637774"/>
                  <a:gd name="connsiteY662" fmla="*/ 350809 h 624681"/>
                  <a:gd name="connsiteX663" fmla="*/ 138379 w 637774"/>
                  <a:gd name="connsiteY663" fmla="*/ 350643 h 624681"/>
                  <a:gd name="connsiteX664" fmla="*/ 137728 w 637774"/>
                  <a:gd name="connsiteY664" fmla="*/ 359560 h 624681"/>
                  <a:gd name="connsiteX665" fmla="*/ 139837 w 637774"/>
                  <a:gd name="connsiteY665" fmla="*/ 368112 h 624681"/>
                  <a:gd name="connsiteX666" fmla="*/ 142627 w 637774"/>
                  <a:gd name="connsiteY666" fmla="*/ 380978 h 624681"/>
                  <a:gd name="connsiteX667" fmla="*/ 144647 w 637774"/>
                  <a:gd name="connsiteY667" fmla="*/ 385515 h 624681"/>
                  <a:gd name="connsiteX668" fmla="*/ 146606 w 637774"/>
                  <a:gd name="connsiteY668" fmla="*/ 385460 h 624681"/>
                  <a:gd name="connsiteX669" fmla="*/ 146609 w 637774"/>
                  <a:gd name="connsiteY669" fmla="*/ 396274 h 624681"/>
                  <a:gd name="connsiteX670" fmla="*/ 152015 w 637774"/>
                  <a:gd name="connsiteY670" fmla="*/ 399927 h 624681"/>
                  <a:gd name="connsiteX671" fmla="*/ 155172 w 637774"/>
                  <a:gd name="connsiteY671" fmla="*/ 404495 h 624681"/>
                  <a:gd name="connsiteX672" fmla="*/ 160735 w 637774"/>
                  <a:gd name="connsiteY672" fmla="*/ 415391 h 624681"/>
                  <a:gd name="connsiteX673" fmla="*/ 165312 w 637774"/>
                  <a:gd name="connsiteY673" fmla="*/ 420370 h 624681"/>
                  <a:gd name="connsiteX674" fmla="*/ 168521 w 637774"/>
                  <a:gd name="connsiteY674" fmla="*/ 424707 h 624681"/>
                  <a:gd name="connsiteX675" fmla="*/ 171562 w 637774"/>
                  <a:gd name="connsiteY675" fmla="*/ 430468 h 624681"/>
                  <a:gd name="connsiteX676" fmla="*/ 174023 w 637774"/>
                  <a:gd name="connsiteY676" fmla="*/ 433445 h 624681"/>
                  <a:gd name="connsiteX677" fmla="*/ 177093 w 637774"/>
                  <a:gd name="connsiteY677" fmla="*/ 438190 h 624681"/>
                  <a:gd name="connsiteX678" fmla="*/ 179314 w 637774"/>
                  <a:gd name="connsiteY678" fmla="*/ 444355 h 624681"/>
                  <a:gd name="connsiteX679" fmla="*/ 185380 w 637774"/>
                  <a:gd name="connsiteY679" fmla="*/ 449541 h 624681"/>
                  <a:gd name="connsiteX680" fmla="*/ 188893 w 637774"/>
                  <a:gd name="connsiteY680" fmla="*/ 452166 h 624681"/>
                  <a:gd name="connsiteX681" fmla="*/ 193181 w 637774"/>
                  <a:gd name="connsiteY681" fmla="*/ 460004 h 624681"/>
                  <a:gd name="connsiteX682" fmla="*/ 199395 w 637774"/>
                  <a:gd name="connsiteY682" fmla="*/ 463858 h 624681"/>
                  <a:gd name="connsiteX683" fmla="*/ 200163 w 637774"/>
                  <a:gd name="connsiteY683" fmla="*/ 465124 h 624681"/>
                  <a:gd name="connsiteX684" fmla="*/ 210114 w 637774"/>
                  <a:gd name="connsiteY684" fmla="*/ 470143 h 624681"/>
                  <a:gd name="connsiteX685" fmla="*/ 217506 w 637774"/>
                  <a:gd name="connsiteY685" fmla="*/ 478155 h 624681"/>
                  <a:gd name="connsiteX686" fmla="*/ 223769 w 637774"/>
                  <a:gd name="connsiteY686" fmla="*/ 480899 h 624681"/>
                  <a:gd name="connsiteX687" fmla="*/ 234983 w 637774"/>
                  <a:gd name="connsiteY687" fmla="*/ 484833 h 624681"/>
                  <a:gd name="connsiteX688" fmla="*/ 241201 w 637774"/>
                  <a:gd name="connsiteY688" fmla="*/ 490320 h 624681"/>
                  <a:gd name="connsiteX689" fmla="*/ 245895 w 637774"/>
                  <a:gd name="connsiteY689" fmla="*/ 489358 h 624681"/>
                  <a:gd name="connsiteX690" fmla="*/ 249133 w 637774"/>
                  <a:gd name="connsiteY690" fmla="*/ 491241 h 624681"/>
                  <a:gd name="connsiteX691" fmla="*/ 255839 w 637774"/>
                  <a:gd name="connsiteY691" fmla="*/ 497614 h 624681"/>
                  <a:gd name="connsiteX692" fmla="*/ 265014 w 637774"/>
                  <a:gd name="connsiteY692" fmla="*/ 498420 h 624681"/>
                  <a:gd name="connsiteX693" fmla="*/ 266147 w 637774"/>
                  <a:gd name="connsiteY693" fmla="*/ 498695 h 624681"/>
                  <a:gd name="connsiteX694" fmla="*/ 272188 w 637774"/>
                  <a:gd name="connsiteY694" fmla="*/ 499905 h 624681"/>
                  <a:gd name="connsiteX695" fmla="*/ 274108 w 637774"/>
                  <a:gd name="connsiteY695" fmla="*/ 501472 h 624681"/>
                  <a:gd name="connsiteX696" fmla="*/ 287108 w 637774"/>
                  <a:gd name="connsiteY696" fmla="*/ 497520 h 624681"/>
                  <a:gd name="connsiteX697" fmla="*/ 288463 w 637774"/>
                  <a:gd name="connsiteY697" fmla="*/ 497452 h 624681"/>
                  <a:gd name="connsiteX698" fmla="*/ 292567 w 637774"/>
                  <a:gd name="connsiteY698" fmla="*/ 495629 h 624681"/>
                  <a:gd name="connsiteX699" fmla="*/ 299093 w 637774"/>
                  <a:gd name="connsiteY699" fmla="*/ 493536 h 624681"/>
                  <a:gd name="connsiteX700" fmla="*/ 302373 w 637774"/>
                  <a:gd name="connsiteY700" fmla="*/ 492798 h 624681"/>
                  <a:gd name="connsiteX701" fmla="*/ 308026 w 637774"/>
                  <a:gd name="connsiteY701" fmla="*/ 494775 h 624681"/>
                  <a:gd name="connsiteX702" fmla="*/ 310391 w 637774"/>
                  <a:gd name="connsiteY702" fmla="*/ 496977 h 624681"/>
                  <a:gd name="connsiteX703" fmla="*/ 314215 w 637774"/>
                  <a:gd name="connsiteY703" fmla="*/ 498965 h 624681"/>
                  <a:gd name="connsiteX704" fmla="*/ 320271 w 637774"/>
                  <a:gd name="connsiteY704" fmla="*/ 504636 h 624681"/>
                  <a:gd name="connsiteX705" fmla="*/ 323790 w 637774"/>
                  <a:gd name="connsiteY705" fmla="*/ 512207 h 624681"/>
                  <a:gd name="connsiteX706" fmla="*/ 327571 w 637774"/>
                  <a:gd name="connsiteY706" fmla="*/ 525877 h 624681"/>
                  <a:gd name="connsiteX707" fmla="*/ 325321 w 637774"/>
                  <a:gd name="connsiteY707" fmla="*/ 534099 h 624681"/>
                  <a:gd name="connsiteX708" fmla="*/ 322622 w 637774"/>
                  <a:gd name="connsiteY708" fmla="*/ 538936 h 624681"/>
                  <a:gd name="connsiteX709" fmla="*/ 324081 w 637774"/>
                  <a:gd name="connsiteY709" fmla="*/ 541596 h 624681"/>
                  <a:gd name="connsiteX710" fmla="*/ 324563 w 637774"/>
                  <a:gd name="connsiteY710" fmla="*/ 545599 h 624681"/>
                  <a:gd name="connsiteX711" fmla="*/ 323776 w 637774"/>
                  <a:gd name="connsiteY711" fmla="*/ 549055 h 624681"/>
                  <a:gd name="connsiteX712" fmla="*/ 325886 w 637774"/>
                  <a:gd name="connsiteY712" fmla="*/ 553295 h 624681"/>
                  <a:gd name="connsiteX713" fmla="*/ 328873 w 637774"/>
                  <a:gd name="connsiteY713" fmla="*/ 557534 h 624681"/>
                  <a:gd name="connsiteX714" fmla="*/ 328379 w 637774"/>
                  <a:gd name="connsiteY714" fmla="*/ 566071 h 624681"/>
                  <a:gd name="connsiteX715" fmla="*/ 333448 w 637774"/>
                  <a:gd name="connsiteY715" fmla="*/ 565947 h 624681"/>
                  <a:gd name="connsiteX716" fmla="*/ 333486 w 637774"/>
                  <a:gd name="connsiteY716" fmla="*/ 566880 h 624681"/>
                  <a:gd name="connsiteX717" fmla="*/ 323678 w 637774"/>
                  <a:gd name="connsiteY717" fmla="*/ 573146 h 624681"/>
                  <a:gd name="connsiteX718" fmla="*/ 322327 w 637774"/>
                  <a:gd name="connsiteY718" fmla="*/ 583467 h 624681"/>
                  <a:gd name="connsiteX719" fmla="*/ 324463 w 637774"/>
                  <a:gd name="connsiteY719" fmla="*/ 584937 h 624681"/>
                  <a:gd name="connsiteX720" fmla="*/ 325087 w 637774"/>
                  <a:gd name="connsiteY720" fmla="*/ 587850 h 624681"/>
                  <a:gd name="connsiteX721" fmla="*/ 322572 w 637774"/>
                  <a:gd name="connsiteY721" fmla="*/ 591973 h 624681"/>
                  <a:gd name="connsiteX722" fmla="*/ 320568 w 637774"/>
                  <a:gd name="connsiteY722" fmla="*/ 596086 h 624681"/>
                  <a:gd name="connsiteX723" fmla="*/ 319562 w 637774"/>
                  <a:gd name="connsiteY723" fmla="*/ 597446 h 624681"/>
                  <a:gd name="connsiteX724" fmla="*/ 313088 w 637774"/>
                  <a:gd name="connsiteY724" fmla="*/ 608806 h 624681"/>
                  <a:gd name="connsiteX725" fmla="*/ 309783 w 637774"/>
                  <a:gd name="connsiteY725" fmla="*/ 613631 h 624681"/>
                  <a:gd name="connsiteX726" fmla="*/ 304402 w 637774"/>
                  <a:gd name="connsiteY726" fmla="*/ 617267 h 624681"/>
                  <a:gd name="connsiteX727" fmla="*/ 299187 w 637774"/>
                  <a:gd name="connsiteY727" fmla="*/ 619600 h 624681"/>
                  <a:gd name="connsiteX728" fmla="*/ 297759 w 637774"/>
                  <a:gd name="connsiteY728" fmla="*/ 620114 h 624681"/>
                  <a:gd name="connsiteX729" fmla="*/ 292553 w 637774"/>
                  <a:gd name="connsiteY729" fmla="*/ 620524 h 624681"/>
                  <a:gd name="connsiteX730" fmla="*/ 292528 w 637774"/>
                  <a:gd name="connsiteY730" fmla="*/ 621298 h 624681"/>
                  <a:gd name="connsiteX731" fmla="*/ 291028 w 637774"/>
                  <a:gd name="connsiteY731" fmla="*/ 619823 h 624681"/>
                  <a:gd name="connsiteX732" fmla="*/ 291103 w 637774"/>
                  <a:gd name="connsiteY732" fmla="*/ 620692 h 624681"/>
                  <a:gd name="connsiteX733" fmla="*/ 273359 w 637774"/>
                  <a:gd name="connsiteY733" fmla="*/ 623843 h 624681"/>
                  <a:gd name="connsiteX734" fmla="*/ 266835 w 637774"/>
                  <a:gd name="connsiteY734" fmla="*/ 620627 h 624681"/>
                  <a:gd name="connsiteX735" fmla="*/ 261496 w 637774"/>
                  <a:gd name="connsiteY735" fmla="*/ 621204 h 624681"/>
                  <a:gd name="connsiteX736" fmla="*/ 259177 w 637774"/>
                  <a:gd name="connsiteY736" fmla="*/ 618573 h 624681"/>
                  <a:gd name="connsiteX737" fmla="*/ 258658 w 637774"/>
                  <a:gd name="connsiteY737" fmla="*/ 619823 h 624681"/>
                  <a:gd name="connsiteX738" fmla="*/ 248430 w 637774"/>
                  <a:gd name="connsiteY738" fmla="*/ 621805 h 624681"/>
                  <a:gd name="connsiteX739" fmla="*/ 240650 w 637774"/>
                  <a:gd name="connsiteY739" fmla="*/ 622623 h 624681"/>
                  <a:gd name="connsiteX740" fmla="*/ 230655 w 637774"/>
                  <a:gd name="connsiteY740" fmla="*/ 621784 h 624681"/>
                  <a:gd name="connsiteX741" fmla="*/ 222125 w 637774"/>
                  <a:gd name="connsiteY741" fmla="*/ 624238 h 624681"/>
                  <a:gd name="connsiteX742" fmla="*/ 221323 w 637774"/>
                  <a:gd name="connsiteY742" fmla="*/ 624670 h 624681"/>
                  <a:gd name="connsiteX743" fmla="*/ 210021 w 637774"/>
                  <a:gd name="connsiteY743" fmla="*/ 620473 h 624681"/>
                  <a:gd name="connsiteX744" fmla="*/ 209591 w 637774"/>
                  <a:gd name="connsiteY744" fmla="*/ 619112 h 624681"/>
                  <a:gd name="connsiteX745" fmla="*/ 198395 w 637774"/>
                  <a:gd name="connsiteY745" fmla="*/ 618080 h 624681"/>
                  <a:gd name="connsiteX746" fmla="*/ 186165 w 637774"/>
                  <a:gd name="connsiteY746" fmla="*/ 615555 h 624681"/>
                  <a:gd name="connsiteX747" fmla="*/ 185197 w 637774"/>
                  <a:gd name="connsiteY747" fmla="*/ 612102 h 624681"/>
                  <a:gd name="connsiteX748" fmla="*/ 183816 w 637774"/>
                  <a:gd name="connsiteY748" fmla="*/ 612066 h 624681"/>
                  <a:gd name="connsiteX749" fmla="*/ 184724 w 637774"/>
                  <a:gd name="connsiteY749" fmla="*/ 614799 h 624681"/>
                  <a:gd name="connsiteX750" fmla="*/ 183304 w 637774"/>
                  <a:gd name="connsiteY750" fmla="*/ 615386 h 624681"/>
                  <a:gd name="connsiteX751" fmla="*/ 158391 w 637774"/>
                  <a:gd name="connsiteY751" fmla="*/ 602003 h 624681"/>
                  <a:gd name="connsiteX752" fmla="*/ 132753 w 637774"/>
                  <a:gd name="connsiteY752" fmla="*/ 589920 h 624681"/>
                  <a:gd name="connsiteX753" fmla="*/ 130115 w 637774"/>
                  <a:gd name="connsiteY753" fmla="*/ 585539 h 624681"/>
                  <a:gd name="connsiteX754" fmla="*/ 127234 w 637774"/>
                  <a:gd name="connsiteY754" fmla="*/ 583467 h 624681"/>
                  <a:gd name="connsiteX755" fmla="*/ 120510 w 637774"/>
                  <a:gd name="connsiteY755" fmla="*/ 579061 h 624681"/>
                  <a:gd name="connsiteX756" fmla="*/ 118338 w 637774"/>
                  <a:gd name="connsiteY756" fmla="*/ 576975 h 624681"/>
                  <a:gd name="connsiteX757" fmla="*/ 114497 w 637774"/>
                  <a:gd name="connsiteY757" fmla="*/ 572524 h 624681"/>
                  <a:gd name="connsiteX758" fmla="*/ 114168 w 637774"/>
                  <a:gd name="connsiteY758" fmla="*/ 571697 h 624681"/>
                  <a:gd name="connsiteX759" fmla="*/ 105595 w 637774"/>
                  <a:gd name="connsiteY759" fmla="*/ 566834 h 624681"/>
                  <a:gd name="connsiteX760" fmla="*/ 102128 w 637774"/>
                  <a:gd name="connsiteY760" fmla="*/ 562782 h 624681"/>
                  <a:gd name="connsiteX761" fmla="*/ 95158 w 637774"/>
                  <a:gd name="connsiteY761" fmla="*/ 554742 h 624681"/>
                  <a:gd name="connsiteX762" fmla="*/ 92767 w 637774"/>
                  <a:gd name="connsiteY762" fmla="*/ 549124 h 624681"/>
                  <a:gd name="connsiteX763" fmla="*/ 90985 w 637774"/>
                  <a:gd name="connsiteY763" fmla="*/ 546710 h 624681"/>
                  <a:gd name="connsiteX764" fmla="*/ 86192 w 637774"/>
                  <a:gd name="connsiteY764" fmla="*/ 541830 h 624681"/>
                  <a:gd name="connsiteX765" fmla="*/ 84765 w 637774"/>
                  <a:gd name="connsiteY765" fmla="*/ 540345 h 624681"/>
                  <a:gd name="connsiteX766" fmla="*/ 76380 w 637774"/>
                  <a:gd name="connsiteY766" fmla="*/ 532091 h 624681"/>
                  <a:gd name="connsiteX767" fmla="*/ 70412 w 637774"/>
                  <a:gd name="connsiteY767" fmla="*/ 526684 h 624681"/>
                  <a:gd name="connsiteX768" fmla="*/ 67267 w 637774"/>
                  <a:gd name="connsiteY768" fmla="*/ 517197 h 624681"/>
                  <a:gd name="connsiteX769" fmla="*/ 62871 w 637774"/>
                  <a:gd name="connsiteY769" fmla="*/ 515815 h 624681"/>
                  <a:gd name="connsiteX770" fmla="*/ 62153 w 637774"/>
                  <a:gd name="connsiteY770" fmla="*/ 512442 h 624681"/>
                  <a:gd name="connsiteX771" fmla="*/ 57905 w 637774"/>
                  <a:gd name="connsiteY771" fmla="*/ 508289 h 624681"/>
                  <a:gd name="connsiteX772" fmla="*/ 56459 w 637774"/>
                  <a:gd name="connsiteY772" fmla="*/ 504902 h 624681"/>
                  <a:gd name="connsiteX773" fmla="*/ 49219 w 637774"/>
                  <a:gd name="connsiteY773" fmla="*/ 499189 h 624681"/>
                  <a:gd name="connsiteX774" fmla="*/ 47133 w 637774"/>
                  <a:gd name="connsiteY774" fmla="*/ 490863 h 624681"/>
                  <a:gd name="connsiteX775" fmla="*/ 40085 w 637774"/>
                  <a:gd name="connsiteY775" fmla="*/ 482951 h 624681"/>
                  <a:gd name="connsiteX776" fmla="*/ 38817 w 637774"/>
                  <a:gd name="connsiteY776" fmla="*/ 481965 h 624681"/>
                  <a:gd name="connsiteX777" fmla="*/ 37293 w 637774"/>
                  <a:gd name="connsiteY777" fmla="*/ 479267 h 624681"/>
                  <a:gd name="connsiteX778" fmla="*/ 33668 w 637774"/>
                  <a:gd name="connsiteY778" fmla="*/ 467532 h 624681"/>
                  <a:gd name="connsiteX779" fmla="*/ 30981 w 637774"/>
                  <a:gd name="connsiteY779" fmla="*/ 466136 h 624681"/>
                  <a:gd name="connsiteX780" fmla="*/ 27420 w 637774"/>
                  <a:gd name="connsiteY780" fmla="*/ 457874 h 624681"/>
                  <a:gd name="connsiteX781" fmla="*/ 27145 w 637774"/>
                  <a:gd name="connsiteY781" fmla="*/ 452381 h 624681"/>
                  <a:gd name="connsiteX782" fmla="*/ 24282 w 637774"/>
                  <a:gd name="connsiteY782" fmla="*/ 446586 h 624681"/>
                  <a:gd name="connsiteX783" fmla="*/ 22200 w 637774"/>
                  <a:gd name="connsiteY783" fmla="*/ 438576 h 624681"/>
                  <a:gd name="connsiteX784" fmla="*/ 19985 w 637774"/>
                  <a:gd name="connsiteY784" fmla="*/ 431610 h 624681"/>
                  <a:gd name="connsiteX785" fmla="*/ 15493 w 637774"/>
                  <a:gd name="connsiteY785" fmla="*/ 421827 h 624681"/>
                  <a:gd name="connsiteX786" fmla="*/ 14197 w 637774"/>
                  <a:gd name="connsiteY786" fmla="*/ 414113 h 624681"/>
                  <a:gd name="connsiteX787" fmla="*/ 14117 w 637774"/>
                  <a:gd name="connsiteY787" fmla="*/ 409175 h 624681"/>
                  <a:gd name="connsiteX788" fmla="*/ 11117 w 637774"/>
                  <a:gd name="connsiteY788" fmla="*/ 401352 h 624681"/>
                  <a:gd name="connsiteX789" fmla="*/ 9402 w 637774"/>
                  <a:gd name="connsiteY789" fmla="*/ 392669 h 624681"/>
                  <a:gd name="connsiteX790" fmla="*/ 7839 w 637774"/>
                  <a:gd name="connsiteY790" fmla="*/ 389596 h 624681"/>
                  <a:gd name="connsiteX791" fmla="*/ 7536 w 637774"/>
                  <a:gd name="connsiteY791" fmla="*/ 388873 h 624681"/>
                  <a:gd name="connsiteX792" fmla="*/ 5210 w 637774"/>
                  <a:gd name="connsiteY792" fmla="*/ 386606 h 624681"/>
                  <a:gd name="connsiteX793" fmla="*/ 6928 w 637774"/>
                  <a:gd name="connsiteY793" fmla="*/ 382235 h 624681"/>
                  <a:gd name="connsiteX794" fmla="*/ 5009 w 637774"/>
                  <a:gd name="connsiteY794" fmla="*/ 378792 h 624681"/>
                  <a:gd name="connsiteX795" fmla="*/ 4727 w 637774"/>
                  <a:gd name="connsiteY795" fmla="*/ 370789 h 624681"/>
                  <a:gd name="connsiteX796" fmla="*/ 5041 w 637774"/>
                  <a:gd name="connsiteY796" fmla="*/ 359095 h 624681"/>
                  <a:gd name="connsiteX797" fmla="*/ 4893 w 637774"/>
                  <a:gd name="connsiteY797" fmla="*/ 357553 h 624681"/>
                  <a:gd name="connsiteX798" fmla="*/ 2966 w 637774"/>
                  <a:gd name="connsiteY798" fmla="*/ 347847 h 624681"/>
                  <a:gd name="connsiteX799" fmla="*/ 0 w 637774"/>
                  <a:gd name="connsiteY799" fmla="*/ 337768 h 624681"/>
                  <a:gd name="connsiteX800" fmla="*/ 824 w 637774"/>
                  <a:gd name="connsiteY800" fmla="*/ 325747 h 624681"/>
                  <a:gd name="connsiteX801" fmla="*/ 3016 w 637774"/>
                  <a:gd name="connsiteY801" fmla="*/ 314807 h 624681"/>
                  <a:gd name="connsiteX802" fmla="*/ 1551 w 637774"/>
                  <a:gd name="connsiteY802" fmla="*/ 303889 h 624681"/>
                  <a:gd name="connsiteX803" fmla="*/ 4817 w 637774"/>
                  <a:gd name="connsiteY803" fmla="*/ 297254 h 624681"/>
                  <a:gd name="connsiteX804" fmla="*/ 5338 w 637774"/>
                  <a:gd name="connsiteY804" fmla="*/ 295883 h 624681"/>
                  <a:gd name="connsiteX805" fmla="*/ 6233 w 637774"/>
                  <a:gd name="connsiteY805" fmla="*/ 284974 h 624681"/>
                  <a:gd name="connsiteX806" fmla="*/ 6374 w 637774"/>
                  <a:gd name="connsiteY806" fmla="*/ 275383 h 624681"/>
                  <a:gd name="connsiteX807" fmla="*/ 8901 w 637774"/>
                  <a:gd name="connsiteY807" fmla="*/ 272653 h 624681"/>
                  <a:gd name="connsiteX808" fmla="*/ 8043 w 637774"/>
                  <a:gd name="connsiteY808" fmla="*/ 270686 h 624681"/>
                  <a:gd name="connsiteX809" fmla="*/ 7576 w 637774"/>
                  <a:gd name="connsiteY809" fmla="*/ 255020 h 624681"/>
                  <a:gd name="connsiteX810" fmla="*/ 8656 w 637774"/>
                  <a:gd name="connsiteY810" fmla="*/ 249461 h 624681"/>
                  <a:gd name="connsiteX811" fmla="*/ 8791 w 637774"/>
                  <a:gd name="connsiteY811" fmla="*/ 247299 h 624681"/>
                  <a:gd name="connsiteX812" fmla="*/ 9946 w 637774"/>
                  <a:gd name="connsiteY812" fmla="*/ 245045 h 624681"/>
                  <a:gd name="connsiteX813" fmla="*/ 11417 w 637774"/>
                  <a:gd name="connsiteY813" fmla="*/ 240473 h 624681"/>
                  <a:gd name="connsiteX814" fmla="*/ 11500 w 637774"/>
                  <a:gd name="connsiteY814" fmla="*/ 234792 h 624681"/>
                  <a:gd name="connsiteX815" fmla="*/ 15355 w 637774"/>
                  <a:gd name="connsiteY815" fmla="*/ 224706 h 624681"/>
                  <a:gd name="connsiteX816" fmla="*/ 18667 w 637774"/>
                  <a:gd name="connsiteY816" fmla="*/ 212892 h 624681"/>
                  <a:gd name="connsiteX817" fmla="*/ 21855 w 637774"/>
                  <a:gd name="connsiteY817" fmla="*/ 204949 h 624681"/>
                  <a:gd name="connsiteX818" fmla="*/ 22997 w 637774"/>
                  <a:gd name="connsiteY818" fmla="*/ 201425 h 624681"/>
                  <a:gd name="connsiteX819" fmla="*/ 29017 w 637774"/>
                  <a:gd name="connsiteY819" fmla="*/ 189479 h 624681"/>
                  <a:gd name="connsiteX820" fmla="*/ 33129 w 637774"/>
                  <a:gd name="connsiteY820" fmla="*/ 186732 h 624681"/>
                  <a:gd name="connsiteX821" fmla="*/ 33278 w 637774"/>
                  <a:gd name="connsiteY821" fmla="*/ 180092 h 624681"/>
                  <a:gd name="connsiteX822" fmla="*/ 35694 w 637774"/>
                  <a:gd name="connsiteY822" fmla="*/ 174876 h 624681"/>
                  <a:gd name="connsiteX823" fmla="*/ 36554 w 637774"/>
                  <a:gd name="connsiteY823" fmla="*/ 171972 h 624681"/>
                  <a:gd name="connsiteX824" fmla="*/ 36247 w 637774"/>
                  <a:gd name="connsiteY824" fmla="*/ 171929 h 624681"/>
                  <a:gd name="connsiteX825" fmla="*/ 36985 w 637774"/>
                  <a:gd name="connsiteY825" fmla="*/ 167586 h 624681"/>
                  <a:gd name="connsiteX826" fmla="*/ 41367 w 637774"/>
                  <a:gd name="connsiteY826" fmla="*/ 160198 h 624681"/>
                  <a:gd name="connsiteX827" fmla="*/ 42049 w 637774"/>
                  <a:gd name="connsiteY827" fmla="*/ 159204 h 624681"/>
                  <a:gd name="connsiteX828" fmla="*/ 51642 w 637774"/>
                  <a:gd name="connsiteY828" fmla="*/ 151040 h 624681"/>
                  <a:gd name="connsiteX829" fmla="*/ 52369 w 637774"/>
                  <a:gd name="connsiteY829" fmla="*/ 147303 h 624681"/>
                  <a:gd name="connsiteX830" fmla="*/ 58861 w 637774"/>
                  <a:gd name="connsiteY830" fmla="*/ 135534 h 624681"/>
                  <a:gd name="connsiteX831" fmla="*/ 68997 w 637774"/>
                  <a:gd name="connsiteY831" fmla="*/ 123033 h 624681"/>
                  <a:gd name="connsiteX832" fmla="*/ 71493 w 637774"/>
                  <a:gd name="connsiteY832" fmla="*/ 118445 h 624681"/>
                  <a:gd name="connsiteX833" fmla="*/ 82304 w 637774"/>
                  <a:gd name="connsiteY833" fmla="*/ 107310 h 624681"/>
                  <a:gd name="connsiteX834" fmla="*/ 86517 w 637774"/>
                  <a:gd name="connsiteY834" fmla="*/ 102783 h 624681"/>
                  <a:gd name="connsiteX835" fmla="*/ 92313 w 637774"/>
                  <a:gd name="connsiteY835" fmla="*/ 97923 h 624681"/>
                  <a:gd name="connsiteX836" fmla="*/ 97096 w 637774"/>
                  <a:gd name="connsiteY836" fmla="*/ 93352 h 624681"/>
                  <a:gd name="connsiteX837" fmla="*/ 99389 w 637774"/>
                  <a:gd name="connsiteY837" fmla="*/ 90131 h 624681"/>
                  <a:gd name="connsiteX838" fmla="*/ 101220 w 637774"/>
                  <a:gd name="connsiteY838" fmla="*/ 88123 h 624681"/>
                  <a:gd name="connsiteX839" fmla="*/ 107601 w 637774"/>
                  <a:gd name="connsiteY839" fmla="*/ 81054 h 624681"/>
                  <a:gd name="connsiteX840" fmla="*/ 107957 w 637774"/>
                  <a:gd name="connsiteY840" fmla="*/ 80547 h 624681"/>
                  <a:gd name="connsiteX841" fmla="*/ 115251 w 637774"/>
                  <a:gd name="connsiteY841" fmla="*/ 74971 h 624681"/>
                  <a:gd name="connsiteX842" fmla="*/ 118658 w 637774"/>
                  <a:gd name="connsiteY842" fmla="*/ 71119 h 624681"/>
                  <a:gd name="connsiteX843" fmla="*/ 125478 w 637774"/>
                  <a:gd name="connsiteY843" fmla="*/ 67800 h 624681"/>
                  <a:gd name="connsiteX844" fmla="*/ 142460 w 637774"/>
                  <a:gd name="connsiteY844" fmla="*/ 56394 h 624681"/>
                  <a:gd name="connsiteX845" fmla="*/ 154869 w 637774"/>
                  <a:gd name="connsiteY845" fmla="*/ 47391 h 624681"/>
                  <a:gd name="connsiteX846" fmla="*/ 156560 w 637774"/>
                  <a:gd name="connsiteY846" fmla="*/ 46351 h 624681"/>
                  <a:gd name="connsiteX847" fmla="*/ 163686 w 637774"/>
                  <a:gd name="connsiteY847" fmla="*/ 43635 h 624681"/>
                  <a:gd name="connsiteX848" fmla="*/ 163503 w 637774"/>
                  <a:gd name="connsiteY848" fmla="*/ 43473 h 624681"/>
                  <a:gd name="connsiteX849" fmla="*/ 168614 w 637774"/>
                  <a:gd name="connsiteY849" fmla="*/ 40289 h 624681"/>
                  <a:gd name="connsiteX850" fmla="*/ 181089 w 637774"/>
                  <a:gd name="connsiteY850" fmla="*/ 33638 h 624681"/>
                  <a:gd name="connsiteX851" fmla="*/ 187397 w 637774"/>
                  <a:gd name="connsiteY851" fmla="*/ 31765 h 624681"/>
                  <a:gd name="connsiteX852" fmla="*/ 188927 w 637774"/>
                  <a:gd name="connsiteY852" fmla="*/ 30349 h 624681"/>
                  <a:gd name="connsiteX853" fmla="*/ 200858 w 637774"/>
                  <a:gd name="connsiteY853" fmla="*/ 25282 h 624681"/>
                  <a:gd name="connsiteX854" fmla="*/ 204964 w 637774"/>
                  <a:gd name="connsiteY854" fmla="*/ 22899 h 624681"/>
                  <a:gd name="connsiteX855" fmla="*/ 206788 w 637774"/>
                  <a:gd name="connsiteY855" fmla="*/ 21694 h 624681"/>
                  <a:gd name="connsiteX856" fmla="*/ 217681 w 637774"/>
                  <a:gd name="connsiteY856" fmla="*/ 19128 h 624681"/>
                  <a:gd name="connsiteX857" fmla="*/ 221772 w 637774"/>
                  <a:gd name="connsiteY857" fmla="*/ 18910 h 624681"/>
                  <a:gd name="connsiteX858" fmla="*/ 236265 w 637774"/>
                  <a:gd name="connsiteY858" fmla="*/ 13604 h 624681"/>
                  <a:gd name="connsiteX859" fmla="*/ 246863 w 637774"/>
                  <a:gd name="connsiteY859" fmla="*/ 10826 h 624681"/>
                  <a:gd name="connsiteX860" fmla="*/ 249817 w 637774"/>
                  <a:gd name="connsiteY860" fmla="*/ 9139 h 624681"/>
                  <a:gd name="connsiteX861" fmla="*/ 257497 w 637774"/>
                  <a:gd name="connsiteY861" fmla="*/ 7228 h 624681"/>
                  <a:gd name="connsiteX862" fmla="*/ 262367 w 637774"/>
                  <a:gd name="connsiteY862" fmla="*/ 5792 h 624681"/>
                  <a:gd name="connsiteX863" fmla="*/ 275155 w 637774"/>
                  <a:gd name="connsiteY863" fmla="*/ 4131 h 624681"/>
                  <a:gd name="connsiteX864" fmla="*/ 277984 w 637774"/>
                  <a:gd name="connsiteY864" fmla="*/ 3561 h 624681"/>
                  <a:gd name="connsiteX865" fmla="*/ 288281 w 637774"/>
                  <a:gd name="connsiteY865" fmla="*/ 1934 h 624681"/>
                  <a:gd name="connsiteX866" fmla="*/ 296617 w 637774"/>
                  <a:gd name="connsiteY866" fmla="*/ 800 h 624681"/>
                  <a:gd name="connsiteX867" fmla="*/ 299613 w 637774"/>
                  <a:gd name="connsiteY867" fmla="*/ 682 h 624681"/>
                  <a:gd name="connsiteX868" fmla="*/ 313000 w 637774"/>
                  <a:gd name="connsiteY868" fmla="*/ 394 h 624681"/>
                  <a:gd name="connsiteX869" fmla="*/ 320525 w 637774"/>
                  <a:gd name="connsiteY869" fmla="*/ 178 h 62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Lst>
                <a:rect l="l" t="t" r="r" b="b"/>
                <a:pathLst>
                  <a:path w="637774" h="624681">
                    <a:moveTo>
                      <a:pt x="549334" y="420953"/>
                    </a:moveTo>
                    <a:lnTo>
                      <a:pt x="549298" y="421099"/>
                    </a:lnTo>
                    <a:lnTo>
                      <a:pt x="549176" y="421096"/>
                    </a:lnTo>
                    <a:close/>
                    <a:moveTo>
                      <a:pt x="567309" y="405244"/>
                    </a:moveTo>
                    <a:cubicBezTo>
                      <a:pt x="564731" y="404895"/>
                      <a:pt x="564731" y="404895"/>
                      <a:pt x="564596" y="407057"/>
                    </a:cubicBezTo>
                    <a:cubicBezTo>
                      <a:pt x="566253" y="407715"/>
                      <a:pt x="567641" y="408265"/>
                      <a:pt x="569142" y="408864"/>
                    </a:cubicBezTo>
                    <a:cubicBezTo>
                      <a:pt x="569530" y="408096"/>
                      <a:pt x="570064" y="406996"/>
                      <a:pt x="570764" y="405591"/>
                    </a:cubicBezTo>
                    <a:cubicBezTo>
                      <a:pt x="569451" y="405473"/>
                      <a:pt x="568370" y="405405"/>
                      <a:pt x="567309" y="405244"/>
                    </a:cubicBezTo>
                    <a:close/>
                    <a:moveTo>
                      <a:pt x="574567" y="379614"/>
                    </a:moveTo>
                    <a:cubicBezTo>
                      <a:pt x="574479" y="380788"/>
                      <a:pt x="574391" y="381962"/>
                      <a:pt x="574257" y="384003"/>
                    </a:cubicBezTo>
                    <a:cubicBezTo>
                      <a:pt x="575865" y="382457"/>
                      <a:pt x="576684" y="381616"/>
                      <a:pt x="578386" y="379969"/>
                    </a:cubicBezTo>
                    <a:cubicBezTo>
                      <a:pt x="576523" y="379802"/>
                      <a:pt x="575546" y="379708"/>
                      <a:pt x="574567" y="379614"/>
                    </a:cubicBezTo>
                    <a:close/>
                    <a:moveTo>
                      <a:pt x="563221" y="332041"/>
                    </a:moveTo>
                    <a:cubicBezTo>
                      <a:pt x="562787" y="331379"/>
                      <a:pt x="562188" y="331643"/>
                      <a:pt x="560988" y="332170"/>
                    </a:cubicBezTo>
                    <a:cubicBezTo>
                      <a:pt x="562246" y="333203"/>
                      <a:pt x="564070" y="333434"/>
                      <a:pt x="562403" y="335696"/>
                    </a:cubicBezTo>
                    <a:cubicBezTo>
                      <a:pt x="561319" y="337187"/>
                      <a:pt x="562569" y="338145"/>
                      <a:pt x="564448" y="337463"/>
                    </a:cubicBezTo>
                    <a:cubicBezTo>
                      <a:pt x="563919" y="334289"/>
                      <a:pt x="563653" y="332703"/>
                      <a:pt x="563221" y="332041"/>
                    </a:cubicBezTo>
                    <a:close/>
                    <a:moveTo>
                      <a:pt x="564601" y="317768"/>
                    </a:moveTo>
                    <a:cubicBezTo>
                      <a:pt x="561810" y="318833"/>
                      <a:pt x="559834" y="319177"/>
                      <a:pt x="558479" y="320243"/>
                    </a:cubicBezTo>
                    <a:cubicBezTo>
                      <a:pt x="557237" y="321235"/>
                      <a:pt x="556706" y="323091"/>
                      <a:pt x="555808" y="324622"/>
                    </a:cubicBezTo>
                    <a:cubicBezTo>
                      <a:pt x="558277" y="324801"/>
                      <a:pt x="560896" y="324964"/>
                      <a:pt x="564082" y="325205"/>
                    </a:cubicBezTo>
                    <a:cubicBezTo>
                      <a:pt x="564278" y="322885"/>
                      <a:pt x="564415" y="320602"/>
                      <a:pt x="564601" y="317768"/>
                    </a:cubicBezTo>
                    <a:close/>
                    <a:moveTo>
                      <a:pt x="563468" y="298935"/>
                    </a:moveTo>
                    <a:cubicBezTo>
                      <a:pt x="561060" y="299914"/>
                      <a:pt x="559189" y="300670"/>
                      <a:pt x="557317" y="301426"/>
                    </a:cubicBezTo>
                    <a:cubicBezTo>
                      <a:pt x="557388" y="301661"/>
                      <a:pt x="557468" y="301850"/>
                      <a:pt x="557538" y="302084"/>
                    </a:cubicBezTo>
                    <a:cubicBezTo>
                      <a:pt x="559315" y="301868"/>
                      <a:pt x="561064" y="301668"/>
                      <a:pt x="563037" y="301446"/>
                    </a:cubicBezTo>
                    <a:cubicBezTo>
                      <a:pt x="563093" y="300971"/>
                      <a:pt x="563239" y="300199"/>
                      <a:pt x="563468" y="298935"/>
                    </a:cubicBezTo>
                    <a:close/>
                    <a:moveTo>
                      <a:pt x="532269" y="294955"/>
                    </a:moveTo>
                    <a:cubicBezTo>
                      <a:pt x="534060" y="295447"/>
                      <a:pt x="535899" y="295949"/>
                      <a:pt x="537651" y="296506"/>
                    </a:cubicBezTo>
                    <a:cubicBezTo>
                      <a:pt x="535713" y="298223"/>
                      <a:pt x="536605" y="299369"/>
                      <a:pt x="538636" y="299549"/>
                    </a:cubicBezTo>
                    <a:cubicBezTo>
                      <a:pt x="541067" y="299793"/>
                      <a:pt x="542377" y="300033"/>
                      <a:pt x="540275" y="302614"/>
                    </a:cubicBezTo>
                    <a:cubicBezTo>
                      <a:pt x="539978" y="302962"/>
                      <a:pt x="540774" y="304210"/>
                      <a:pt x="540933" y="304708"/>
                    </a:cubicBezTo>
                    <a:cubicBezTo>
                      <a:pt x="542860" y="304475"/>
                      <a:pt x="544384" y="304299"/>
                      <a:pt x="545909" y="304124"/>
                    </a:cubicBezTo>
                    <a:cubicBezTo>
                      <a:pt x="543509" y="303740"/>
                      <a:pt x="541756" y="303184"/>
                      <a:pt x="542197" y="300187"/>
                    </a:cubicBezTo>
                    <a:cubicBezTo>
                      <a:pt x="542261" y="299788"/>
                      <a:pt x="540816" y="299275"/>
                      <a:pt x="540136" y="298711"/>
                    </a:cubicBezTo>
                    <a:cubicBezTo>
                      <a:pt x="539263" y="298031"/>
                      <a:pt x="538486" y="297250"/>
                      <a:pt x="537651" y="296506"/>
                    </a:cubicBezTo>
                    <a:cubicBezTo>
                      <a:pt x="538584" y="296468"/>
                      <a:pt x="539560" y="296246"/>
                      <a:pt x="540432" y="296486"/>
                    </a:cubicBezTo>
                    <a:cubicBezTo>
                      <a:pt x="543002" y="297199"/>
                      <a:pt x="545504" y="298116"/>
                      <a:pt x="548044" y="298969"/>
                    </a:cubicBezTo>
                    <a:cubicBezTo>
                      <a:pt x="548210" y="297665"/>
                      <a:pt x="547978" y="296615"/>
                      <a:pt x="547596" y="296580"/>
                    </a:cubicBezTo>
                    <a:cubicBezTo>
                      <a:pt x="546257" y="296358"/>
                      <a:pt x="544834" y="296629"/>
                      <a:pt x="543474" y="296499"/>
                    </a:cubicBezTo>
                    <a:cubicBezTo>
                      <a:pt x="541489" y="296330"/>
                      <a:pt x="538666" y="295658"/>
                      <a:pt x="537914" y="294981"/>
                    </a:cubicBezTo>
                    <a:cubicBezTo>
                      <a:pt x="535640" y="292922"/>
                      <a:pt x="534095" y="294626"/>
                      <a:pt x="532269" y="294955"/>
                    </a:cubicBezTo>
                    <a:close/>
                    <a:moveTo>
                      <a:pt x="531766" y="267297"/>
                    </a:moveTo>
                    <a:cubicBezTo>
                      <a:pt x="530096" y="268244"/>
                      <a:pt x="530378" y="271497"/>
                      <a:pt x="532388" y="274643"/>
                    </a:cubicBezTo>
                    <a:cubicBezTo>
                      <a:pt x="533048" y="273303"/>
                      <a:pt x="533738" y="271945"/>
                      <a:pt x="534231" y="271031"/>
                    </a:cubicBezTo>
                    <a:cubicBezTo>
                      <a:pt x="535813" y="271258"/>
                      <a:pt x="536799" y="271426"/>
                      <a:pt x="538307" y="271662"/>
                    </a:cubicBezTo>
                    <a:cubicBezTo>
                      <a:pt x="536368" y="268628"/>
                      <a:pt x="533021" y="266575"/>
                      <a:pt x="531766" y="267297"/>
                    </a:cubicBezTo>
                    <a:close/>
                    <a:moveTo>
                      <a:pt x="553702" y="255522"/>
                    </a:moveTo>
                    <a:cubicBezTo>
                      <a:pt x="551603" y="257860"/>
                      <a:pt x="549743" y="259886"/>
                      <a:pt x="547864" y="262004"/>
                    </a:cubicBezTo>
                    <a:cubicBezTo>
                      <a:pt x="549103" y="263009"/>
                      <a:pt x="550178" y="263879"/>
                      <a:pt x="551207" y="264739"/>
                    </a:cubicBezTo>
                    <a:cubicBezTo>
                      <a:pt x="554277" y="263297"/>
                      <a:pt x="553240" y="260925"/>
                      <a:pt x="552458" y="258511"/>
                    </a:cubicBezTo>
                    <a:cubicBezTo>
                      <a:pt x="553750" y="258723"/>
                      <a:pt x="554644" y="258872"/>
                      <a:pt x="555936" y="259084"/>
                    </a:cubicBezTo>
                    <a:cubicBezTo>
                      <a:pt x="555452" y="258075"/>
                      <a:pt x="555239" y="257493"/>
                      <a:pt x="554913" y="256982"/>
                    </a:cubicBezTo>
                    <a:cubicBezTo>
                      <a:pt x="554754" y="256606"/>
                      <a:pt x="554422" y="256338"/>
                      <a:pt x="553702" y="255522"/>
                    </a:cubicBezTo>
                    <a:close/>
                    <a:moveTo>
                      <a:pt x="513183" y="221892"/>
                    </a:moveTo>
                    <a:cubicBezTo>
                      <a:pt x="513273" y="223470"/>
                      <a:pt x="513335" y="225067"/>
                      <a:pt x="513547" y="226649"/>
                    </a:cubicBezTo>
                    <a:cubicBezTo>
                      <a:pt x="513562" y="226798"/>
                      <a:pt x="514608" y="226809"/>
                      <a:pt x="515194" y="226914"/>
                    </a:cubicBezTo>
                    <a:cubicBezTo>
                      <a:pt x="515151" y="225224"/>
                      <a:pt x="515129" y="223563"/>
                      <a:pt x="515106" y="221901"/>
                    </a:cubicBezTo>
                    <a:cubicBezTo>
                      <a:pt x="514471" y="221907"/>
                      <a:pt x="513817" y="221885"/>
                      <a:pt x="513183" y="221892"/>
                    </a:cubicBezTo>
                    <a:close/>
                    <a:moveTo>
                      <a:pt x="520104" y="215355"/>
                    </a:moveTo>
                    <a:cubicBezTo>
                      <a:pt x="519806" y="217263"/>
                      <a:pt x="519602" y="218630"/>
                      <a:pt x="519323" y="220444"/>
                    </a:cubicBezTo>
                    <a:cubicBezTo>
                      <a:pt x="517768" y="219322"/>
                      <a:pt x="516508" y="218410"/>
                      <a:pt x="514511" y="216972"/>
                    </a:cubicBezTo>
                    <a:cubicBezTo>
                      <a:pt x="515470" y="219473"/>
                      <a:pt x="516090" y="221193"/>
                      <a:pt x="516657" y="222706"/>
                    </a:cubicBezTo>
                    <a:cubicBezTo>
                      <a:pt x="519284" y="221507"/>
                      <a:pt x="521534" y="220468"/>
                      <a:pt x="523898" y="219358"/>
                    </a:cubicBezTo>
                    <a:cubicBezTo>
                      <a:pt x="522929" y="218341"/>
                      <a:pt x="521667" y="216991"/>
                      <a:pt x="520104" y="215355"/>
                    </a:cubicBezTo>
                    <a:close/>
                    <a:moveTo>
                      <a:pt x="525676" y="210081"/>
                    </a:moveTo>
                    <a:cubicBezTo>
                      <a:pt x="524994" y="211075"/>
                      <a:pt x="524357" y="211641"/>
                      <a:pt x="524214" y="212291"/>
                    </a:cubicBezTo>
                    <a:cubicBezTo>
                      <a:pt x="524081" y="212896"/>
                      <a:pt x="524392" y="213695"/>
                      <a:pt x="524735" y="214234"/>
                    </a:cubicBezTo>
                    <a:cubicBezTo>
                      <a:pt x="524881" y="214460"/>
                      <a:pt x="525972" y="214481"/>
                      <a:pt x="526127" y="214224"/>
                    </a:cubicBezTo>
                    <a:lnTo>
                      <a:pt x="530955" y="214528"/>
                    </a:lnTo>
                    <a:lnTo>
                      <a:pt x="530954" y="214533"/>
                    </a:lnTo>
                    <a:lnTo>
                      <a:pt x="531008" y="214606"/>
                    </a:lnTo>
                    <a:lnTo>
                      <a:pt x="529579" y="216129"/>
                    </a:lnTo>
                    <a:cubicBezTo>
                      <a:pt x="533905" y="214404"/>
                      <a:pt x="532513" y="219723"/>
                      <a:pt x="535262" y="220402"/>
                    </a:cubicBezTo>
                    <a:lnTo>
                      <a:pt x="531008" y="214606"/>
                    </a:lnTo>
                    <a:lnTo>
                      <a:pt x="531075" y="214535"/>
                    </a:lnTo>
                    <a:lnTo>
                      <a:pt x="530955" y="214528"/>
                    </a:lnTo>
                    <a:lnTo>
                      <a:pt x="531183" y="212830"/>
                    </a:lnTo>
                    <a:cubicBezTo>
                      <a:pt x="529365" y="211796"/>
                      <a:pt x="527460" y="210937"/>
                      <a:pt x="525676" y="210081"/>
                    </a:cubicBezTo>
                    <a:close/>
                    <a:moveTo>
                      <a:pt x="535413" y="206016"/>
                    </a:moveTo>
                    <a:cubicBezTo>
                      <a:pt x="534242" y="206246"/>
                      <a:pt x="533043" y="206493"/>
                      <a:pt x="531769" y="206748"/>
                    </a:cubicBezTo>
                    <a:cubicBezTo>
                      <a:pt x="532040" y="208171"/>
                      <a:pt x="532351" y="209409"/>
                      <a:pt x="532617" y="210637"/>
                    </a:cubicBezTo>
                    <a:cubicBezTo>
                      <a:pt x="533035" y="210729"/>
                      <a:pt x="533471" y="210850"/>
                      <a:pt x="533917" y="210923"/>
                    </a:cubicBezTo>
                    <a:cubicBezTo>
                      <a:pt x="534701" y="209465"/>
                      <a:pt x="535487" y="208006"/>
                      <a:pt x="536252" y="206519"/>
                    </a:cubicBezTo>
                    <a:cubicBezTo>
                      <a:pt x="535976" y="206336"/>
                      <a:pt x="535689" y="206200"/>
                      <a:pt x="535413" y="206016"/>
                    </a:cubicBezTo>
                    <a:close/>
                    <a:moveTo>
                      <a:pt x="492598" y="202910"/>
                    </a:moveTo>
                    <a:cubicBezTo>
                      <a:pt x="491449" y="203484"/>
                      <a:pt x="490270" y="204077"/>
                      <a:pt x="488943" y="204685"/>
                    </a:cubicBezTo>
                    <a:cubicBezTo>
                      <a:pt x="489976" y="206740"/>
                      <a:pt x="490864" y="208567"/>
                      <a:pt x="491798" y="210406"/>
                    </a:cubicBezTo>
                    <a:cubicBezTo>
                      <a:pt x="492014" y="210307"/>
                      <a:pt x="492259" y="210191"/>
                      <a:pt x="492476" y="210093"/>
                    </a:cubicBezTo>
                    <a:cubicBezTo>
                      <a:pt x="492513" y="207713"/>
                      <a:pt x="492579" y="205317"/>
                      <a:pt x="492598" y="202910"/>
                    </a:cubicBezTo>
                    <a:close/>
                    <a:moveTo>
                      <a:pt x="500944" y="199855"/>
                    </a:moveTo>
                    <a:cubicBezTo>
                      <a:pt x="500374" y="199899"/>
                      <a:pt x="499310" y="200858"/>
                      <a:pt x="499406" y="201195"/>
                    </a:cubicBezTo>
                    <a:cubicBezTo>
                      <a:pt x="499988" y="203419"/>
                      <a:pt x="500822" y="205600"/>
                      <a:pt x="501880" y="208755"/>
                    </a:cubicBezTo>
                    <a:cubicBezTo>
                      <a:pt x="504256" y="205601"/>
                      <a:pt x="506315" y="202890"/>
                      <a:pt x="508547" y="199947"/>
                    </a:cubicBezTo>
                    <a:cubicBezTo>
                      <a:pt x="505712" y="199883"/>
                      <a:pt x="503307" y="199742"/>
                      <a:pt x="500944" y="199855"/>
                    </a:cubicBezTo>
                    <a:close/>
                    <a:moveTo>
                      <a:pt x="521439" y="194387"/>
                    </a:moveTo>
                    <a:cubicBezTo>
                      <a:pt x="521351" y="196998"/>
                      <a:pt x="520247" y="197144"/>
                      <a:pt x="518321" y="195940"/>
                    </a:cubicBezTo>
                    <a:cubicBezTo>
                      <a:pt x="518220" y="196284"/>
                      <a:pt x="518120" y="196627"/>
                      <a:pt x="518049" y="196952"/>
                    </a:cubicBezTo>
                    <a:cubicBezTo>
                      <a:pt x="518955" y="197371"/>
                      <a:pt x="519929" y="198146"/>
                      <a:pt x="520797" y="198069"/>
                    </a:cubicBezTo>
                    <a:cubicBezTo>
                      <a:pt x="521546" y="197991"/>
                      <a:pt x="522460" y="197048"/>
                      <a:pt x="522774" y="196288"/>
                    </a:cubicBezTo>
                    <a:cubicBezTo>
                      <a:pt x="522930" y="195910"/>
                      <a:pt x="521930" y="195032"/>
                      <a:pt x="521439" y="194387"/>
                    </a:cubicBezTo>
                    <a:close/>
                    <a:moveTo>
                      <a:pt x="320525" y="178"/>
                    </a:moveTo>
                    <a:cubicBezTo>
                      <a:pt x="324697" y="148"/>
                      <a:pt x="328634" y="1624"/>
                      <a:pt x="332693" y="2105"/>
                    </a:cubicBezTo>
                    <a:cubicBezTo>
                      <a:pt x="335066" y="2385"/>
                      <a:pt x="337544" y="1641"/>
                      <a:pt x="340013" y="1381"/>
                    </a:cubicBezTo>
                    <a:cubicBezTo>
                      <a:pt x="340611" y="1318"/>
                      <a:pt x="341352" y="1165"/>
                      <a:pt x="341860" y="1399"/>
                    </a:cubicBezTo>
                    <a:cubicBezTo>
                      <a:pt x="345671" y="3116"/>
                      <a:pt x="349539" y="3359"/>
                      <a:pt x="353745" y="2947"/>
                    </a:cubicBezTo>
                    <a:cubicBezTo>
                      <a:pt x="358027" y="2527"/>
                      <a:pt x="362645" y="2571"/>
                      <a:pt x="366651" y="3844"/>
                    </a:cubicBezTo>
                    <a:cubicBezTo>
                      <a:pt x="369313" y="4699"/>
                      <a:pt x="371575" y="4492"/>
                      <a:pt x="374085" y="4485"/>
                    </a:cubicBezTo>
                    <a:cubicBezTo>
                      <a:pt x="374552" y="4466"/>
                      <a:pt x="375053" y="5502"/>
                      <a:pt x="375694" y="5254"/>
                    </a:cubicBezTo>
                    <a:cubicBezTo>
                      <a:pt x="378973" y="5952"/>
                      <a:pt x="382225" y="6669"/>
                      <a:pt x="385487" y="7340"/>
                    </a:cubicBezTo>
                    <a:cubicBezTo>
                      <a:pt x="388053" y="7856"/>
                      <a:pt x="390667" y="8263"/>
                      <a:pt x="393240" y="8853"/>
                    </a:cubicBezTo>
                    <a:cubicBezTo>
                      <a:pt x="394355" y="9100"/>
                      <a:pt x="395326" y="9996"/>
                      <a:pt x="396441" y="10242"/>
                    </a:cubicBezTo>
                    <a:cubicBezTo>
                      <a:pt x="399257" y="10838"/>
                      <a:pt x="402176" y="11847"/>
                      <a:pt x="404952" y="11631"/>
                    </a:cubicBezTo>
                    <a:cubicBezTo>
                      <a:pt x="409887" y="11233"/>
                      <a:pt x="413820" y="12831"/>
                      <a:pt x="417551" y="15797"/>
                    </a:cubicBezTo>
                    <a:cubicBezTo>
                      <a:pt x="418691" y="16706"/>
                      <a:pt x="420463" y="17170"/>
                      <a:pt x="421973" y="17284"/>
                    </a:cubicBezTo>
                    <a:cubicBezTo>
                      <a:pt x="426744" y="17629"/>
                      <a:pt x="430908" y="18961"/>
                      <a:pt x="434298" y="22583"/>
                    </a:cubicBezTo>
                    <a:cubicBezTo>
                      <a:pt x="435202" y="23562"/>
                      <a:pt x="436942" y="23848"/>
                      <a:pt x="438333" y="24276"/>
                    </a:cubicBezTo>
                    <a:cubicBezTo>
                      <a:pt x="442321" y="25521"/>
                      <a:pt x="446476" y="26339"/>
                      <a:pt x="450317" y="27917"/>
                    </a:cubicBezTo>
                    <a:cubicBezTo>
                      <a:pt x="452705" y="28906"/>
                      <a:pt x="454613" y="31081"/>
                      <a:pt x="456803" y="32636"/>
                    </a:cubicBezTo>
                    <a:cubicBezTo>
                      <a:pt x="457310" y="32991"/>
                      <a:pt x="457996" y="33191"/>
                      <a:pt x="458618" y="33352"/>
                    </a:cubicBezTo>
                    <a:cubicBezTo>
                      <a:pt x="460455" y="33854"/>
                      <a:pt x="462391" y="34135"/>
                      <a:pt x="464131" y="34860"/>
                    </a:cubicBezTo>
                    <a:cubicBezTo>
                      <a:pt x="464733" y="35114"/>
                      <a:pt x="464902" y="36442"/>
                      <a:pt x="465322" y="37412"/>
                    </a:cubicBezTo>
                    <a:cubicBezTo>
                      <a:pt x="466238" y="37345"/>
                      <a:pt x="467164" y="37233"/>
                      <a:pt x="468079" y="37167"/>
                    </a:cubicBezTo>
                    <a:cubicBezTo>
                      <a:pt x="467971" y="37435"/>
                      <a:pt x="467863" y="37704"/>
                      <a:pt x="467756" y="37973"/>
                    </a:cubicBezTo>
                    <a:cubicBezTo>
                      <a:pt x="468772" y="38440"/>
                      <a:pt x="469839" y="38797"/>
                      <a:pt x="470751" y="39412"/>
                    </a:cubicBezTo>
                    <a:cubicBezTo>
                      <a:pt x="471957" y="40239"/>
                      <a:pt x="473075" y="41240"/>
                      <a:pt x="474214" y="42149"/>
                    </a:cubicBezTo>
                    <a:cubicBezTo>
                      <a:pt x="474776" y="42589"/>
                      <a:pt x="475241" y="43130"/>
                      <a:pt x="475860" y="43413"/>
                    </a:cubicBezTo>
                    <a:cubicBezTo>
                      <a:pt x="479725" y="45215"/>
                      <a:pt x="483696" y="46869"/>
                      <a:pt x="487512" y="48783"/>
                    </a:cubicBezTo>
                    <a:cubicBezTo>
                      <a:pt x="488436" y="49230"/>
                      <a:pt x="488905" y="50527"/>
                      <a:pt x="489750" y="51224"/>
                    </a:cubicBezTo>
                    <a:cubicBezTo>
                      <a:pt x="493938" y="54657"/>
                      <a:pt x="497801" y="58455"/>
                      <a:pt x="502619" y="61126"/>
                    </a:cubicBezTo>
                    <a:cubicBezTo>
                      <a:pt x="504179" y="62005"/>
                      <a:pt x="505446" y="63551"/>
                      <a:pt x="506526" y="65056"/>
                    </a:cubicBezTo>
                    <a:cubicBezTo>
                      <a:pt x="506982" y="65643"/>
                      <a:pt x="506640" y="66859"/>
                      <a:pt x="506636" y="68538"/>
                    </a:cubicBezTo>
                    <a:cubicBezTo>
                      <a:pt x="509527" y="69566"/>
                      <a:pt x="512934" y="70463"/>
                      <a:pt x="516029" y="71998"/>
                    </a:cubicBezTo>
                    <a:cubicBezTo>
                      <a:pt x="517674" y="72824"/>
                      <a:pt x="518880" y="74648"/>
                      <a:pt x="520100" y="76183"/>
                    </a:cubicBezTo>
                    <a:cubicBezTo>
                      <a:pt x="520536" y="76742"/>
                      <a:pt x="520329" y="77793"/>
                      <a:pt x="520426" y="78568"/>
                    </a:cubicBezTo>
                    <a:cubicBezTo>
                      <a:pt x="526362" y="78490"/>
                      <a:pt x="528209" y="79944"/>
                      <a:pt x="528062" y="84588"/>
                    </a:cubicBezTo>
                    <a:cubicBezTo>
                      <a:pt x="529836" y="85052"/>
                      <a:pt x="531704" y="85416"/>
                      <a:pt x="533436" y="86065"/>
                    </a:cubicBezTo>
                    <a:cubicBezTo>
                      <a:pt x="535279" y="86764"/>
                      <a:pt x="536959" y="87208"/>
                      <a:pt x="537521" y="89962"/>
                    </a:cubicBezTo>
                    <a:cubicBezTo>
                      <a:pt x="537963" y="92154"/>
                      <a:pt x="539270" y="94512"/>
                      <a:pt x="542004" y="95919"/>
                    </a:cubicBezTo>
                    <a:cubicBezTo>
                      <a:pt x="546337" y="98140"/>
                      <a:pt x="550353" y="100804"/>
                      <a:pt x="552047" y="106268"/>
                    </a:cubicBezTo>
                    <a:cubicBezTo>
                      <a:pt x="552827" y="108803"/>
                      <a:pt x="554221" y="110986"/>
                      <a:pt x="553775" y="113785"/>
                    </a:cubicBezTo>
                    <a:cubicBezTo>
                      <a:pt x="553711" y="114185"/>
                      <a:pt x="554794" y="115130"/>
                      <a:pt x="555389" y="115188"/>
                    </a:cubicBezTo>
                    <a:cubicBezTo>
                      <a:pt x="559900" y="115501"/>
                      <a:pt x="565224" y="119525"/>
                      <a:pt x="566250" y="123818"/>
                    </a:cubicBezTo>
                    <a:cubicBezTo>
                      <a:pt x="566414" y="124512"/>
                      <a:pt x="565371" y="125378"/>
                      <a:pt x="565185" y="126214"/>
                    </a:cubicBezTo>
                    <a:cubicBezTo>
                      <a:pt x="564929" y="127376"/>
                      <a:pt x="564906" y="128588"/>
                      <a:pt x="564761" y="129798"/>
                    </a:cubicBezTo>
                    <a:cubicBezTo>
                      <a:pt x="565679" y="129610"/>
                      <a:pt x="566669" y="129537"/>
                      <a:pt x="567536" y="129143"/>
                    </a:cubicBezTo>
                    <a:cubicBezTo>
                      <a:pt x="569719" y="128188"/>
                      <a:pt x="571041" y="128381"/>
                      <a:pt x="573065" y="129803"/>
                    </a:cubicBezTo>
                    <a:cubicBezTo>
                      <a:pt x="573936" y="133916"/>
                      <a:pt x="574636" y="137261"/>
                      <a:pt x="575440" y="141018"/>
                    </a:cubicBezTo>
                    <a:cubicBezTo>
                      <a:pt x="576728" y="140474"/>
                      <a:pt x="577744" y="140065"/>
                      <a:pt x="578920" y="139594"/>
                    </a:cubicBezTo>
                    <a:cubicBezTo>
                      <a:pt x="580096" y="140997"/>
                      <a:pt x="581309" y="142458"/>
                      <a:pt x="582621" y="144014"/>
                    </a:cubicBezTo>
                    <a:cubicBezTo>
                      <a:pt x="581512" y="145402"/>
                      <a:pt x="580431" y="146771"/>
                      <a:pt x="579043" y="148535"/>
                    </a:cubicBezTo>
                    <a:cubicBezTo>
                      <a:pt x="580145" y="148509"/>
                      <a:pt x="580723" y="148540"/>
                      <a:pt x="581293" y="148495"/>
                    </a:cubicBezTo>
                    <a:cubicBezTo>
                      <a:pt x="585526" y="148186"/>
                      <a:pt x="587451" y="149950"/>
                      <a:pt x="586632" y="154106"/>
                    </a:cubicBezTo>
                    <a:cubicBezTo>
                      <a:pt x="586135" y="156577"/>
                      <a:pt x="587579" y="157651"/>
                      <a:pt x="588943" y="158536"/>
                    </a:cubicBezTo>
                    <a:cubicBezTo>
                      <a:pt x="592205" y="160643"/>
                      <a:pt x="592683" y="162454"/>
                      <a:pt x="590018" y="165593"/>
                    </a:cubicBezTo>
                    <a:cubicBezTo>
                      <a:pt x="591163" y="165699"/>
                      <a:pt x="592643" y="165392"/>
                      <a:pt x="593109" y="165933"/>
                    </a:cubicBezTo>
                    <a:cubicBezTo>
                      <a:pt x="594159" y="167139"/>
                      <a:pt x="594772" y="168662"/>
                      <a:pt x="592566" y="169832"/>
                    </a:cubicBezTo>
                    <a:cubicBezTo>
                      <a:pt x="591849" y="170210"/>
                      <a:pt x="591429" y="171676"/>
                      <a:pt x="591485" y="172638"/>
                    </a:cubicBezTo>
                    <a:cubicBezTo>
                      <a:pt x="591494" y="173152"/>
                      <a:pt x="592702" y="173856"/>
                      <a:pt x="593510" y="174059"/>
                    </a:cubicBezTo>
                    <a:cubicBezTo>
                      <a:pt x="594819" y="174421"/>
                      <a:pt x="596219" y="174364"/>
                      <a:pt x="597577" y="174615"/>
                    </a:cubicBezTo>
                    <a:cubicBezTo>
                      <a:pt x="598023" y="174689"/>
                      <a:pt x="598377" y="175181"/>
                      <a:pt x="598772" y="175487"/>
                    </a:cubicBezTo>
                    <a:cubicBezTo>
                      <a:pt x="598409" y="175919"/>
                      <a:pt x="598106" y="176631"/>
                      <a:pt x="597693" y="176735"/>
                    </a:cubicBezTo>
                    <a:cubicBezTo>
                      <a:pt x="594779" y="177359"/>
                      <a:pt x="595997" y="179455"/>
                      <a:pt x="597013" y="180044"/>
                    </a:cubicBezTo>
                    <a:cubicBezTo>
                      <a:pt x="600075" y="181840"/>
                      <a:pt x="599838" y="184466"/>
                      <a:pt x="599293" y="187488"/>
                    </a:cubicBezTo>
                    <a:cubicBezTo>
                      <a:pt x="600175" y="187244"/>
                      <a:pt x="600777" y="186939"/>
                      <a:pt x="601356" y="186969"/>
                    </a:cubicBezTo>
                    <a:cubicBezTo>
                      <a:pt x="602073" y="187029"/>
                      <a:pt x="602775" y="187378"/>
                      <a:pt x="603508" y="187589"/>
                    </a:cubicBezTo>
                    <a:cubicBezTo>
                      <a:pt x="603114" y="188160"/>
                      <a:pt x="602692" y="188749"/>
                      <a:pt x="602299" y="189320"/>
                    </a:cubicBezTo>
                    <a:cubicBezTo>
                      <a:pt x="601838" y="189973"/>
                      <a:pt x="601060" y="190630"/>
                      <a:pt x="601028" y="191329"/>
                    </a:cubicBezTo>
                    <a:cubicBezTo>
                      <a:pt x="601013" y="192056"/>
                      <a:pt x="601554" y="193028"/>
                      <a:pt x="602143" y="193450"/>
                    </a:cubicBezTo>
                    <a:cubicBezTo>
                      <a:pt x="604333" y="195005"/>
                      <a:pt x="604371" y="197814"/>
                      <a:pt x="602212" y="199433"/>
                    </a:cubicBezTo>
                    <a:cubicBezTo>
                      <a:pt x="601625" y="199887"/>
                      <a:pt x="601327" y="200796"/>
                      <a:pt x="600912" y="201460"/>
                    </a:cubicBezTo>
                    <a:cubicBezTo>
                      <a:pt x="601715" y="201467"/>
                      <a:pt x="602554" y="201530"/>
                      <a:pt x="603366" y="201490"/>
                    </a:cubicBezTo>
                    <a:cubicBezTo>
                      <a:pt x="604346" y="201462"/>
                      <a:pt x="605337" y="201388"/>
                      <a:pt x="606581" y="201273"/>
                    </a:cubicBezTo>
                    <a:cubicBezTo>
                      <a:pt x="605630" y="203597"/>
                      <a:pt x="604864" y="205522"/>
                      <a:pt x="604435" y="206474"/>
                    </a:cubicBezTo>
                    <a:cubicBezTo>
                      <a:pt x="606448" y="208502"/>
                      <a:pt x="608682" y="209749"/>
                      <a:pt x="609105" y="211475"/>
                    </a:cubicBezTo>
                    <a:cubicBezTo>
                      <a:pt x="609531" y="213078"/>
                      <a:pt x="608090" y="215196"/>
                      <a:pt x="607407" y="217189"/>
                    </a:cubicBezTo>
                    <a:cubicBezTo>
                      <a:pt x="607985" y="217658"/>
                      <a:pt x="609557" y="218369"/>
                      <a:pt x="609662" y="219221"/>
                    </a:cubicBezTo>
                    <a:cubicBezTo>
                      <a:pt x="610072" y="223549"/>
                      <a:pt x="613382" y="225107"/>
                      <a:pt x="616600" y="227083"/>
                    </a:cubicBezTo>
                    <a:cubicBezTo>
                      <a:pt x="616232" y="228195"/>
                      <a:pt x="615845" y="229400"/>
                      <a:pt x="615468" y="230560"/>
                    </a:cubicBezTo>
                    <a:cubicBezTo>
                      <a:pt x="619841" y="232157"/>
                      <a:pt x="620620" y="238564"/>
                      <a:pt x="616872" y="242195"/>
                    </a:cubicBezTo>
                    <a:cubicBezTo>
                      <a:pt x="617364" y="243277"/>
                      <a:pt x="617874" y="244389"/>
                      <a:pt x="618457" y="245614"/>
                    </a:cubicBezTo>
                    <a:cubicBezTo>
                      <a:pt x="619216" y="245489"/>
                      <a:pt x="620020" y="245374"/>
                      <a:pt x="621133" y="245181"/>
                    </a:cubicBezTo>
                    <a:cubicBezTo>
                      <a:pt x="621983" y="248510"/>
                      <a:pt x="622842" y="251793"/>
                      <a:pt x="623728" y="255178"/>
                    </a:cubicBezTo>
                    <a:cubicBezTo>
                      <a:pt x="625059" y="254887"/>
                      <a:pt x="626108" y="254656"/>
                      <a:pt x="627354" y="254419"/>
                    </a:cubicBezTo>
                    <a:cubicBezTo>
                      <a:pt x="625914" y="258412"/>
                      <a:pt x="626618" y="259639"/>
                      <a:pt x="629548" y="261479"/>
                    </a:cubicBezTo>
                    <a:cubicBezTo>
                      <a:pt x="630958" y="262375"/>
                      <a:pt x="632794" y="264873"/>
                      <a:pt x="632412" y="265837"/>
                    </a:cubicBezTo>
                    <a:cubicBezTo>
                      <a:pt x="631743" y="267540"/>
                      <a:pt x="633059" y="270851"/>
                      <a:pt x="629482" y="271060"/>
                    </a:cubicBezTo>
                    <a:cubicBezTo>
                      <a:pt x="629015" y="271080"/>
                      <a:pt x="628608" y="271818"/>
                      <a:pt x="628827" y="271598"/>
                    </a:cubicBezTo>
                    <a:cubicBezTo>
                      <a:pt x="629254" y="273641"/>
                      <a:pt x="629554" y="275046"/>
                      <a:pt x="629834" y="276424"/>
                    </a:cubicBezTo>
                    <a:cubicBezTo>
                      <a:pt x="630336" y="278897"/>
                      <a:pt x="630706" y="281414"/>
                      <a:pt x="631358" y="283872"/>
                    </a:cubicBezTo>
                    <a:cubicBezTo>
                      <a:pt x="631540" y="284593"/>
                      <a:pt x="632359" y="285188"/>
                      <a:pt x="632906" y="285796"/>
                    </a:cubicBezTo>
                    <a:cubicBezTo>
                      <a:pt x="633656" y="286595"/>
                      <a:pt x="634416" y="287347"/>
                      <a:pt x="635604" y="288583"/>
                    </a:cubicBezTo>
                    <a:cubicBezTo>
                      <a:pt x="635331" y="288718"/>
                      <a:pt x="635906" y="288431"/>
                      <a:pt x="636783" y="287991"/>
                    </a:cubicBezTo>
                    <a:cubicBezTo>
                      <a:pt x="636452" y="292472"/>
                      <a:pt x="638172" y="296603"/>
                      <a:pt x="635275" y="301127"/>
                    </a:cubicBezTo>
                    <a:cubicBezTo>
                      <a:pt x="633677" y="303624"/>
                      <a:pt x="633627" y="308046"/>
                      <a:pt x="635408" y="311458"/>
                    </a:cubicBezTo>
                    <a:cubicBezTo>
                      <a:pt x="635785" y="312176"/>
                      <a:pt x="636710" y="312623"/>
                      <a:pt x="637774" y="313540"/>
                    </a:cubicBezTo>
                    <a:cubicBezTo>
                      <a:pt x="635363" y="317075"/>
                      <a:pt x="636837" y="322759"/>
                      <a:pt x="631502" y="325967"/>
                    </a:cubicBezTo>
                    <a:cubicBezTo>
                      <a:pt x="635509" y="327239"/>
                      <a:pt x="635014" y="330151"/>
                      <a:pt x="635093" y="333212"/>
                    </a:cubicBezTo>
                    <a:cubicBezTo>
                      <a:pt x="635192" y="336742"/>
                      <a:pt x="632862" y="338031"/>
                      <a:pt x="630284" y="339558"/>
                    </a:cubicBezTo>
                    <a:cubicBezTo>
                      <a:pt x="629693" y="339256"/>
                      <a:pt x="628704" y="338770"/>
                      <a:pt x="627189" y="338022"/>
                    </a:cubicBezTo>
                    <a:cubicBezTo>
                      <a:pt x="626240" y="343098"/>
                      <a:pt x="624994" y="347646"/>
                      <a:pt x="628069" y="352147"/>
                    </a:cubicBezTo>
                    <a:cubicBezTo>
                      <a:pt x="629993" y="354910"/>
                      <a:pt x="629397" y="356289"/>
                      <a:pt x="626513" y="357772"/>
                    </a:cubicBezTo>
                    <a:cubicBezTo>
                      <a:pt x="623731" y="359229"/>
                      <a:pt x="622159" y="361829"/>
                      <a:pt x="621233" y="364816"/>
                    </a:cubicBezTo>
                    <a:cubicBezTo>
                      <a:pt x="620556" y="367004"/>
                      <a:pt x="619989" y="369242"/>
                      <a:pt x="619507" y="370988"/>
                    </a:cubicBezTo>
                    <a:cubicBezTo>
                      <a:pt x="618020" y="371098"/>
                      <a:pt x="616339" y="371214"/>
                      <a:pt x="614629" y="371349"/>
                    </a:cubicBezTo>
                    <a:cubicBezTo>
                      <a:pt x="614622" y="371712"/>
                      <a:pt x="614615" y="372076"/>
                      <a:pt x="614625" y="372468"/>
                    </a:cubicBezTo>
                    <a:cubicBezTo>
                      <a:pt x="615774" y="372892"/>
                      <a:pt x="616934" y="373269"/>
                      <a:pt x="618285" y="373762"/>
                    </a:cubicBezTo>
                    <a:cubicBezTo>
                      <a:pt x="617984" y="376788"/>
                      <a:pt x="618248" y="380014"/>
                      <a:pt x="616570" y="382762"/>
                    </a:cubicBezTo>
                    <a:cubicBezTo>
                      <a:pt x="616124" y="382687"/>
                      <a:pt x="615724" y="382623"/>
                      <a:pt x="615277" y="382549"/>
                    </a:cubicBezTo>
                    <a:cubicBezTo>
                      <a:pt x="615544" y="380342"/>
                      <a:pt x="615793" y="378108"/>
                      <a:pt x="616061" y="375902"/>
                    </a:cubicBezTo>
                    <a:cubicBezTo>
                      <a:pt x="612618" y="375388"/>
                      <a:pt x="612180" y="375826"/>
                      <a:pt x="611836" y="380037"/>
                    </a:cubicBezTo>
                    <a:cubicBezTo>
                      <a:pt x="611679" y="381854"/>
                      <a:pt x="606729" y="383539"/>
                      <a:pt x="604952" y="382319"/>
                    </a:cubicBezTo>
                    <a:cubicBezTo>
                      <a:pt x="604446" y="381963"/>
                      <a:pt x="604055" y="381414"/>
                      <a:pt x="603626" y="380930"/>
                    </a:cubicBezTo>
                    <a:cubicBezTo>
                      <a:pt x="601980" y="383977"/>
                      <a:pt x="601240" y="384130"/>
                      <a:pt x="599582" y="381598"/>
                    </a:cubicBezTo>
                    <a:cubicBezTo>
                      <a:pt x="600863" y="380979"/>
                      <a:pt x="602163" y="380388"/>
                      <a:pt x="603170" y="379904"/>
                    </a:cubicBezTo>
                    <a:cubicBezTo>
                      <a:pt x="602340" y="378918"/>
                      <a:pt x="601583" y="378044"/>
                      <a:pt x="600325" y="376573"/>
                    </a:cubicBezTo>
                    <a:cubicBezTo>
                      <a:pt x="602430" y="376745"/>
                      <a:pt x="603436" y="376821"/>
                      <a:pt x="604443" y="376896"/>
                    </a:cubicBezTo>
                    <a:cubicBezTo>
                      <a:pt x="603988" y="376747"/>
                      <a:pt x="603534" y="376599"/>
                      <a:pt x="603079" y="376450"/>
                    </a:cubicBezTo>
                    <a:cubicBezTo>
                      <a:pt x="603443" y="374582"/>
                      <a:pt x="603824" y="372742"/>
                      <a:pt x="604159" y="370891"/>
                    </a:cubicBezTo>
                    <a:cubicBezTo>
                      <a:pt x="604757" y="370829"/>
                      <a:pt x="605346" y="370811"/>
                      <a:pt x="605944" y="370749"/>
                    </a:cubicBezTo>
                    <a:cubicBezTo>
                      <a:pt x="604786" y="370372"/>
                      <a:pt x="603580" y="369984"/>
                      <a:pt x="602421" y="369606"/>
                    </a:cubicBezTo>
                    <a:cubicBezTo>
                      <a:pt x="602426" y="369365"/>
                      <a:pt x="602431" y="369122"/>
                      <a:pt x="602435" y="368880"/>
                    </a:cubicBezTo>
                    <a:cubicBezTo>
                      <a:pt x="603256" y="368914"/>
                      <a:pt x="604065" y="368995"/>
                      <a:pt x="604850" y="368973"/>
                    </a:cubicBezTo>
                    <a:cubicBezTo>
                      <a:pt x="605831" y="368946"/>
                      <a:pt x="606803" y="368844"/>
                      <a:pt x="607794" y="368770"/>
                    </a:cubicBezTo>
                    <a:cubicBezTo>
                      <a:pt x="607751" y="368517"/>
                      <a:pt x="607738" y="368247"/>
                      <a:pt x="607678" y="367965"/>
                    </a:cubicBezTo>
                    <a:cubicBezTo>
                      <a:pt x="606519" y="367588"/>
                      <a:pt x="604878" y="367518"/>
                      <a:pt x="604371" y="366724"/>
                    </a:cubicBezTo>
                    <a:cubicBezTo>
                      <a:pt x="603864" y="365930"/>
                      <a:pt x="604688" y="364407"/>
                      <a:pt x="604654" y="363231"/>
                    </a:cubicBezTo>
                    <a:cubicBezTo>
                      <a:pt x="604626" y="361812"/>
                      <a:pt x="604657" y="360235"/>
                      <a:pt x="604085" y="358964"/>
                    </a:cubicBezTo>
                    <a:cubicBezTo>
                      <a:pt x="603550" y="357750"/>
                      <a:pt x="602544" y="358113"/>
                      <a:pt x="601973" y="359595"/>
                    </a:cubicBezTo>
                    <a:cubicBezTo>
                      <a:pt x="600931" y="362336"/>
                      <a:pt x="599527" y="364950"/>
                      <a:pt x="600313" y="368119"/>
                    </a:cubicBezTo>
                    <a:cubicBezTo>
                      <a:pt x="600496" y="368841"/>
                      <a:pt x="599328" y="369826"/>
                      <a:pt x="599038" y="370810"/>
                    </a:cubicBezTo>
                    <a:cubicBezTo>
                      <a:pt x="598487" y="372759"/>
                      <a:pt x="598092" y="374765"/>
                      <a:pt x="597522" y="377246"/>
                    </a:cubicBezTo>
                    <a:cubicBezTo>
                      <a:pt x="596619" y="376146"/>
                      <a:pt x="596054" y="375510"/>
                      <a:pt x="595151" y="374409"/>
                    </a:cubicBezTo>
                    <a:cubicBezTo>
                      <a:pt x="595037" y="375481"/>
                      <a:pt x="594958" y="376169"/>
                      <a:pt x="594879" y="376858"/>
                    </a:cubicBezTo>
                    <a:cubicBezTo>
                      <a:pt x="594580" y="376890"/>
                      <a:pt x="594309" y="376903"/>
                      <a:pt x="594010" y="376934"/>
                    </a:cubicBezTo>
                    <a:cubicBezTo>
                      <a:pt x="593976" y="375319"/>
                      <a:pt x="593953" y="373659"/>
                      <a:pt x="593942" y="371829"/>
                    </a:cubicBezTo>
                    <a:cubicBezTo>
                      <a:pt x="591722" y="373167"/>
                      <a:pt x="591265" y="377012"/>
                      <a:pt x="593157" y="377599"/>
                    </a:cubicBezTo>
                    <a:cubicBezTo>
                      <a:pt x="594845" y="378117"/>
                      <a:pt x="596721" y="378117"/>
                      <a:pt x="597578" y="378208"/>
                    </a:cubicBezTo>
                    <a:cubicBezTo>
                      <a:pt x="597314" y="381171"/>
                      <a:pt x="597311" y="383728"/>
                      <a:pt x="596760" y="386114"/>
                    </a:cubicBezTo>
                    <a:cubicBezTo>
                      <a:pt x="596212" y="388381"/>
                      <a:pt x="594976" y="390446"/>
                      <a:pt x="594195" y="392661"/>
                    </a:cubicBezTo>
                    <a:cubicBezTo>
                      <a:pt x="593642" y="394292"/>
                      <a:pt x="592981" y="396071"/>
                      <a:pt x="593051" y="397743"/>
                    </a:cubicBezTo>
                    <a:cubicBezTo>
                      <a:pt x="593181" y="401132"/>
                      <a:pt x="591671" y="402456"/>
                      <a:pt x="588179" y="401613"/>
                    </a:cubicBezTo>
                    <a:cubicBezTo>
                      <a:pt x="587046" y="401338"/>
                      <a:pt x="585805" y="401333"/>
                      <a:pt x="584446" y="401203"/>
                    </a:cubicBezTo>
                    <a:cubicBezTo>
                      <a:pt x="584892" y="404151"/>
                      <a:pt x="585262" y="406669"/>
                      <a:pt x="585685" y="409393"/>
                    </a:cubicBezTo>
                    <a:cubicBezTo>
                      <a:pt x="586491" y="409156"/>
                      <a:pt x="587533" y="408850"/>
                      <a:pt x="589307" y="408315"/>
                    </a:cubicBezTo>
                    <a:cubicBezTo>
                      <a:pt x="588406" y="410967"/>
                      <a:pt x="587692" y="413099"/>
                      <a:pt x="587117" y="414824"/>
                    </a:cubicBezTo>
                    <a:cubicBezTo>
                      <a:pt x="585393" y="414687"/>
                      <a:pt x="584126" y="414578"/>
                      <a:pt x="582879" y="414498"/>
                    </a:cubicBezTo>
                    <a:cubicBezTo>
                      <a:pt x="582825" y="414851"/>
                      <a:pt x="582725" y="415194"/>
                      <a:pt x="582671" y="415548"/>
                    </a:cubicBezTo>
                    <a:cubicBezTo>
                      <a:pt x="583634" y="415931"/>
                      <a:pt x="584568" y="416332"/>
                      <a:pt x="585753" y="416812"/>
                    </a:cubicBezTo>
                    <a:cubicBezTo>
                      <a:pt x="585363" y="417261"/>
                      <a:pt x="584917" y="418065"/>
                      <a:pt x="584628" y="418049"/>
                    </a:cubicBezTo>
                    <a:cubicBezTo>
                      <a:pt x="581775" y="417518"/>
                      <a:pt x="580638" y="418802"/>
                      <a:pt x="580658" y="421583"/>
                    </a:cubicBezTo>
                    <a:cubicBezTo>
                      <a:pt x="580671" y="423291"/>
                      <a:pt x="581666" y="425409"/>
                      <a:pt x="578588" y="426777"/>
                    </a:cubicBezTo>
                    <a:cubicBezTo>
                      <a:pt x="576799" y="427600"/>
                      <a:pt x="576304" y="431389"/>
                      <a:pt x="575323" y="433852"/>
                    </a:cubicBezTo>
                    <a:cubicBezTo>
                      <a:pt x="574156" y="436712"/>
                      <a:pt x="573130" y="439603"/>
                      <a:pt x="572027" y="442502"/>
                    </a:cubicBezTo>
                    <a:cubicBezTo>
                      <a:pt x="571721" y="442458"/>
                      <a:pt x="571442" y="442397"/>
                      <a:pt x="571135" y="442353"/>
                    </a:cubicBezTo>
                    <a:cubicBezTo>
                      <a:pt x="570956" y="441510"/>
                      <a:pt x="570758" y="440639"/>
                      <a:pt x="570550" y="439814"/>
                    </a:cubicBezTo>
                    <a:cubicBezTo>
                      <a:pt x="570233" y="439817"/>
                      <a:pt x="569888" y="439838"/>
                      <a:pt x="569569" y="439841"/>
                    </a:cubicBezTo>
                    <a:cubicBezTo>
                      <a:pt x="569559" y="441324"/>
                      <a:pt x="569550" y="442808"/>
                      <a:pt x="569536" y="444413"/>
                    </a:cubicBezTo>
                    <a:cubicBezTo>
                      <a:pt x="566135" y="445587"/>
                      <a:pt x="566302" y="446159"/>
                      <a:pt x="566586" y="450168"/>
                    </a:cubicBezTo>
                    <a:cubicBezTo>
                      <a:pt x="566719" y="451999"/>
                      <a:pt x="564818" y="454211"/>
                      <a:pt x="563442" y="455929"/>
                    </a:cubicBezTo>
                    <a:cubicBezTo>
                      <a:pt x="561768" y="457996"/>
                      <a:pt x="559663" y="459699"/>
                      <a:pt x="557723" y="461537"/>
                    </a:cubicBezTo>
                    <a:lnTo>
                      <a:pt x="557192" y="461956"/>
                    </a:lnTo>
                    <a:cubicBezTo>
                      <a:pt x="557463" y="460067"/>
                      <a:pt x="557372" y="458050"/>
                      <a:pt x="558050" y="456299"/>
                    </a:cubicBezTo>
                    <a:cubicBezTo>
                      <a:pt x="559152" y="453400"/>
                      <a:pt x="560662" y="450640"/>
                      <a:pt x="562115" y="447915"/>
                    </a:cubicBezTo>
                    <a:cubicBezTo>
                      <a:pt x="562802" y="446679"/>
                      <a:pt x="564108" y="445725"/>
                      <a:pt x="564563" y="444436"/>
                    </a:cubicBezTo>
                    <a:cubicBezTo>
                      <a:pt x="565569" y="441638"/>
                      <a:pt x="566243" y="438693"/>
                      <a:pt x="567189" y="435176"/>
                    </a:cubicBezTo>
                    <a:cubicBezTo>
                      <a:pt x="566271" y="436240"/>
                      <a:pt x="565690" y="436891"/>
                      <a:pt x="565127" y="437570"/>
                    </a:cubicBezTo>
                    <a:cubicBezTo>
                      <a:pt x="566558" y="434939"/>
                      <a:pt x="563555" y="431111"/>
                      <a:pt x="567315" y="429187"/>
                    </a:cubicBezTo>
                    <a:cubicBezTo>
                      <a:pt x="567674" y="428998"/>
                      <a:pt x="568044" y="428642"/>
                      <a:pt x="568173" y="428281"/>
                    </a:cubicBezTo>
                    <a:cubicBezTo>
                      <a:pt x="569325" y="424710"/>
                      <a:pt x="570460" y="421112"/>
                      <a:pt x="571615" y="417421"/>
                    </a:cubicBezTo>
                    <a:cubicBezTo>
                      <a:pt x="572252" y="417733"/>
                      <a:pt x="573084" y="418159"/>
                      <a:pt x="573962" y="418596"/>
                    </a:cubicBezTo>
                    <a:cubicBezTo>
                      <a:pt x="574077" y="418402"/>
                      <a:pt x="574193" y="418208"/>
                      <a:pt x="574308" y="418015"/>
                    </a:cubicBezTo>
                    <a:cubicBezTo>
                      <a:pt x="572361" y="416466"/>
                      <a:pt x="570441" y="414898"/>
                      <a:pt x="568080" y="413013"/>
                    </a:cubicBezTo>
                    <a:cubicBezTo>
                      <a:pt x="568077" y="412696"/>
                      <a:pt x="568071" y="411623"/>
                      <a:pt x="568046" y="410521"/>
                    </a:cubicBezTo>
                    <a:cubicBezTo>
                      <a:pt x="567785" y="410488"/>
                      <a:pt x="567524" y="410455"/>
                      <a:pt x="567263" y="410422"/>
                    </a:cubicBezTo>
                    <a:cubicBezTo>
                      <a:pt x="565275" y="415683"/>
                      <a:pt x="563297" y="420897"/>
                      <a:pt x="561223" y="426334"/>
                    </a:cubicBezTo>
                    <a:cubicBezTo>
                      <a:pt x="561612" y="426444"/>
                      <a:pt x="562438" y="426675"/>
                      <a:pt x="563236" y="426924"/>
                    </a:cubicBezTo>
                    <a:cubicBezTo>
                      <a:pt x="563249" y="427195"/>
                      <a:pt x="563216" y="427455"/>
                      <a:pt x="563229" y="427726"/>
                    </a:cubicBezTo>
                    <a:cubicBezTo>
                      <a:pt x="562210" y="427818"/>
                      <a:pt x="561163" y="427928"/>
                      <a:pt x="560415" y="428007"/>
                    </a:cubicBezTo>
                    <a:cubicBezTo>
                      <a:pt x="559158" y="430287"/>
                      <a:pt x="557966" y="432485"/>
                      <a:pt x="556979" y="434313"/>
                    </a:cubicBezTo>
                    <a:cubicBezTo>
                      <a:pt x="554771" y="433168"/>
                      <a:pt x="552951" y="432256"/>
                      <a:pt x="551001" y="431265"/>
                    </a:cubicBezTo>
                    <a:cubicBezTo>
                      <a:pt x="551425" y="430117"/>
                      <a:pt x="557006" y="426233"/>
                      <a:pt x="557789" y="426332"/>
                    </a:cubicBezTo>
                    <a:cubicBezTo>
                      <a:pt x="558575" y="424751"/>
                      <a:pt x="559693" y="423439"/>
                      <a:pt x="559709" y="422152"/>
                    </a:cubicBezTo>
                    <a:cubicBezTo>
                      <a:pt x="559725" y="420864"/>
                      <a:pt x="558603" y="419546"/>
                      <a:pt x="557832" y="417963"/>
                    </a:cubicBezTo>
                    <a:cubicBezTo>
                      <a:pt x="556166" y="421980"/>
                      <a:pt x="554804" y="425284"/>
                      <a:pt x="553461" y="428617"/>
                    </a:cubicBezTo>
                    <a:cubicBezTo>
                      <a:pt x="552581" y="428301"/>
                      <a:pt x="552684" y="428275"/>
                      <a:pt x="552371" y="424723"/>
                    </a:cubicBezTo>
                    <a:cubicBezTo>
                      <a:pt x="552216" y="423106"/>
                      <a:pt x="551434" y="421570"/>
                      <a:pt x="550819" y="419607"/>
                    </a:cubicBezTo>
                    <a:lnTo>
                      <a:pt x="549334" y="420953"/>
                    </a:lnTo>
                    <a:lnTo>
                      <a:pt x="550238" y="417385"/>
                    </a:lnTo>
                    <a:cubicBezTo>
                      <a:pt x="553051" y="420976"/>
                      <a:pt x="553870" y="421571"/>
                      <a:pt x="555475" y="421023"/>
                    </a:cubicBezTo>
                    <a:cubicBezTo>
                      <a:pt x="554711" y="419516"/>
                      <a:pt x="553920" y="418026"/>
                      <a:pt x="553157" y="416518"/>
                    </a:cubicBezTo>
                    <a:cubicBezTo>
                      <a:pt x="554482" y="416031"/>
                      <a:pt x="555620" y="415624"/>
                      <a:pt x="556831" y="415209"/>
                    </a:cubicBezTo>
                    <a:lnTo>
                      <a:pt x="553159" y="412858"/>
                    </a:lnTo>
                    <a:lnTo>
                      <a:pt x="553164" y="412841"/>
                    </a:lnTo>
                    <a:lnTo>
                      <a:pt x="553166" y="412826"/>
                    </a:lnTo>
                    <a:lnTo>
                      <a:pt x="556558" y="412470"/>
                    </a:lnTo>
                    <a:lnTo>
                      <a:pt x="561797" y="409124"/>
                    </a:lnTo>
                    <a:lnTo>
                      <a:pt x="562070" y="409199"/>
                    </a:lnTo>
                    <a:lnTo>
                      <a:pt x="561923" y="411558"/>
                    </a:lnTo>
                    <a:cubicBezTo>
                      <a:pt x="562211" y="411573"/>
                      <a:pt x="562483" y="411559"/>
                      <a:pt x="562771" y="411575"/>
                    </a:cubicBezTo>
                    <a:cubicBezTo>
                      <a:pt x="562739" y="410837"/>
                      <a:pt x="563011" y="409824"/>
                      <a:pt x="562628" y="409351"/>
                    </a:cubicBezTo>
                    <a:lnTo>
                      <a:pt x="562070" y="409199"/>
                    </a:lnTo>
                    <a:lnTo>
                      <a:pt x="562086" y="408939"/>
                    </a:lnTo>
                    <a:lnTo>
                      <a:pt x="561797" y="409124"/>
                    </a:lnTo>
                    <a:lnTo>
                      <a:pt x="557951" y="408073"/>
                    </a:lnTo>
                    <a:cubicBezTo>
                      <a:pt x="556470" y="408724"/>
                      <a:pt x="555032" y="409892"/>
                      <a:pt x="553520" y="409900"/>
                    </a:cubicBezTo>
                    <a:lnTo>
                      <a:pt x="553166" y="412826"/>
                    </a:lnTo>
                    <a:lnTo>
                      <a:pt x="553117" y="412832"/>
                    </a:lnTo>
                    <a:lnTo>
                      <a:pt x="553159" y="412858"/>
                    </a:lnTo>
                    <a:lnTo>
                      <a:pt x="551986" y="416309"/>
                    </a:lnTo>
                    <a:cubicBezTo>
                      <a:pt x="548524" y="413889"/>
                      <a:pt x="551030" y="411251"/>
                      <a:pt x="551900" y="408740"/>
                    </a:cubicBezTo>
                    <a:cubicBezTo>
                      <a:pt x="550740" y="408483"/>
                      <a:pt x="549717" y="408258"/>
                      <a:pt x="548676" y="408004"/>
                    </a:cubicBezTo>
                    <a:cubicBezTo>
                      <a:pt x="549117" y="407005"/>
                      <a:pt x="549584" y="405988"/>
                      <a:pt x="550149" y="404748"/>
                    </a:cubicBezTo>
                    <a:cubicBezTo>
                      <a:pt x="550941" y="405361"/>
                      <a:pt x="551602" y="405896"/>
                      <a:pt x="552557" y="406643"/>
                    </a:cubicBezTo>
                    <a:cubicBezTo>
                      <a:pt x="554364" y="402536"/>
                      <a:pt x="557641" y="399167"/>
                      <a:pt x="557232" y="394278"/>
                    </a:cubicBezTo>
                    <a:cubicBezTo>
                      <a:pt x="557232" y="394278"/>
                      <a:pt x="557212" y="394371"/>
                      <a:pt x="557212" y="394371"/>
                    </a:cubicBezTo>
                    <a:cubicBezTo>
                      <a:pt x="557762" y="393421"/>
                      <a:pt x="558294" y="392442"/>
                      <a:pt x="558834" y="391538"/>
                    </a:cubicBezTo>
                    <a:cubicBezTo>
                      <a:pt x="557734" y="390565"/>
                      <a:pt x="556771" y="389743"/>
                      <a:pt x="555706" y="388827"/>
                    </a:cubicBezTo>
                    <a:cubicBezTo>
                      <a:pt x="557435" y="387723"/>
                      <a:pt x="558853" y="386817"/>
                      <a:pt x="561007" y="385441"/>
                    </a:cubicBezTo>
                    <a:cubicBezTo>
                      <a:pt x="559356" y="384979"/>
                      <a:pt x="558233" y="384659"/>
                      <a:pt x="556283" y="384107"/>
                    </a:cubicBezTo>
                    <a:cubicBezTo>
                      <a:pt x="556676" y="382660"/>
                      <a:pt x="557148" y="380961"/>
                      <a:pt x="557740" y="378827"/>
                    </a:cubicBezTo>
                    <a:cubicBezTo>
                      <a:pt x="559731" y="381506"/>
                      <a:pt x="561278" y="383552"/>
                      <a:pt x="562842" y="385626"/>
                    </a:cubicBezTo>
                    <a:cubicBezTo>
                      <a:pt x="563274" y="385430"/>
                      <a:pt x="563754" y="385243"/>
                      <a:pt x="564187" y="385046"/>
                    </a:cubicBezTo>
                    <a:cubicBezTo>
                      <a:pt x="561532" y="382951"/>
                      <a:pt x="559962" y="380680"/>
                      <a:pt x="562718" y="377683"/>
                    </a:cubicBezTo>
                    <a:cubicBezTo>
                      <a:pt x="561179" y="377588"/>
                      <a:pt x="559960" y="377489"/>
                      <a:pt x="558692" y="377381"/>
                    </a:cubicBezTo>
                    <a:cubicBezTo>
                      <a:pt x="559028" y="375530"/>
                      <a:pt x="559331" y="373819"/>
                      <a:pt x="559668" y="371847"/>
                    </a:cubicBezTo>
                    <a:cubicBezTo>
                      <a:pt x="560482" y="372246"/>
                      <a:pt x="561185" y="372596"/>
                      <a:pt x="561886" y="372946"/>
                    </a:cubicBezTo>
                    <a:cubicBezTo>
                      <a:pt x="561608" y="373883"/>
                      <a:pt x="561358" y="374680"/>
                      <a:pt x="561099" y="375524"/>
                    </a:cubicBezTo>
                    <a:cubicBezTo>
                      <a:pt x="561489" y="375634"/>
                      <a:pt x="561879" y="375745"/>
                      <a:pt x="562297" y="375837"/>
                    </a:cubicBezTo>
                    <a:cubicBezTo>
                      <a:pt x="564545" y="373921"/>
                      <a:pt x="562709" y="370983"/>
                      <a:pt x="562916" y="368496"/>
                    </a:cubicBezTo>
                    <a:cubicBezTo>
                      <a:pt x="562587" y="369105"/>
                      <a:pt x="562258" y="369715"/>
                      <a:pt x="561900" y="370343"/>
                    </a:cubicBezTo>
                    <a:cubicBezTo>
                      <a:pt x="561537" y="370335"/>
                      <a:pt x="561155" y="370300"/>
                      <a:pt x="560791" y="370293"/>
                    </a:cubicBezTo>
                    <a:cubicBezTo>
                      <a:pt x="560742" y="368527"/>
                      <a:pt x="560646" y="366753"/>
                      <a:pt x="560596" y="364989"/>
                    </a:cubicBezTo>
                    <a:cubicBezTo>
                      <a:pt x="560896" y="364958"/>
                      <a:pt x="561177" y="364898"/>
                      <a:pt x="561475" y="364866"/>
                    </a:cubicBezTo>
                    <a:cubicBezTo>
                      <a:pt x="561897" y="365275"/>
                      <a:pt x="562337" y="365713"/>
                      <a:pt x="562995" y="366370"/>
                    </a:cubicBezTo>
                    <a:cubicBezTo>
                      <a:pt x="563908" y="364550"/>
                      <a:pt x="564744" y="362859"/>
                      <a:pt x="565608" y="361149"/>
                    </a:cubicBezTo>
                    <a:lnTo>
                      <a:pt x="561140" y="357962"/>
                    </a:lnTo>
                    <a:lnTo>
                      <a:pt x="561155" y="357927"/>
                    </a:lnTo>
                    <a:lnTo>
                      <a:pt x="561149" y="357917"/>
                    </a:lnTo>
                    <a:lnTo>
                      <a:pt x="564449" y="358337"/>
                    </a:lnTo>
                    <a:cubicBezTo>
                      <a:pt x="564996" y="356192"/>
                      <a:pt x="560617" y="357272"/>
                      <a:pt x="562396" y="354620"/>
                    </a:cubicBezTo>
                    <a:cubicBezTo>
                      <a:pt x="562674" y="351807"/>
                      <a:pt x="562972" y="349023"/>
                      <a:pt x="563251" y="346211"/>
                    </a:cubicBezTo>
                    <a:cubicBezTo>
                      <a:pt x="562662" y="346228"/>
                      <a:pt x="562102" y="346226"/>
                      <a:pt x="561514" y="346242"/>
                    </a:cubicBezTo>
                    <a:cubicBezTo>
                      <a:pt x="561823" y="349038"/>
                      <a:pt x="562133" y="351834"/>
                      <a:pt x="562396" y="354620"/>
                    </a:cubicBezTo>
                    <a:cubicBezTo>
                      <a:pt x="561506" y="354789"/>
                      <a:pt x="560616" y="354958"/>
                      <a:pt x="559399" y="355177"/>
                    </a:cubicBezTo>
                    <a:lnTo>
                      <a:pt x="561149" y="357917"/>
                    </a:lnTo>
                    <a:lnTo>
                      <a:pt x="561062" y="357906"/>
                    </a:lnTo>
                    <a:lnTo>
                      <a:pt x="561140" y="357962"/>
                    </a:lnTo>
                    <a:lnTo>
                      <a:pt x="560499" y="359463"/>
                    </a:lnTo>
                    <a:cubicBezTo>
                      <a:pt x="560961" y="362560"/>
                      <a:pt x="559948" y="364285"/>
                      <a:pt x="555832" y="363841"/>
                    </a:cubicBezTo>
                    <a:cubicBezTo>
                      <a:pt x="556076" y="366160"/>
                      <a:pt x="556288" y="368179"/>
                      <a:pt x="556576" y="370629"/>
                    </a:cubicBezTo>
                    <a:cubicBezTo>
                      <a:pt x="556547" y="370648"/>
                      <a:pt x="555699" y="371069"/>
                      <a:pt x="555483" y="371169"/>
                    </a:cubicBezTo>
                    <a:cubicBezTo>
                      <a:pt x="554347" y="370139"/>
                      <a:pt x="553368" y="368607"/>
                      <a:pt x="552573" y="368676"/>
                    </a:cubicBezTo>
                    <a:cubicBezTo>
                      <a:pt x="551303" y="368810"/>
                      <a:pt x="550159" y="370019"/>
                      <a:pt x="548514" y="371069"/>
                    </a:cubicBezTo>
                    <a:cubicBezTo>
                      <a:pt x="548595" y="369820"/>
                      <a:pt x="548635" y="369195"/>
                      <a:pt x="548697" y="368479"/>
                    </a:cubicBezTo>
                    <a:cubicBezTo>
                      <a:pt x="546468" y="368864"/>
                      <a:pt x="545294" y="368337"/>
                      <a:pt x="546689" y="365650"/>
                    </a:cubicBezTo>
                    <a:cubicBezTo>
                      <a:pt x="545861" y="365540"/>
                      <a:pt x="545154" y="365432"/>
                      <a:pt x="544065" y="365290"/>
                    </a:cubicBezTo>
                    <a:cubicBezTo>
                      <a:pt x="545541" y="368537"/>
                      <a:pt x="546901" y="371541"/>
                      <a:pt x="547830" y="373622"/>
                    </a:cubicBezTo>
                    <a:cubicBezTo>
                      <a:pt x="546945" y="374986"/>
                      <a:pt x="545931" y="375833"/>
                      <a:pt x="545970" y="376645"/>
                    </a:cubicBezTo>
                    <a:cubicBezTo>
                      <a:pt x="546085" y="378887"/>
                      <a:pt x="545677" y="380186"/>
                      <a:pt x="543078" y="379929"/>
                    </a:cubicBezTo>
                    <a:cubicBezTo>
                      <a:pt x="542817" y="379897"/>
                      <a:pt x="542417" y="380831"/>
                      <a:pt x="542118" y="381301"/>
                    </a:cubicBezTo>
                    <a:cubicBezTo>
                      <a:pt x="542712" y="381480"/>
                      <a:pt x="543401" y="381998"/>
                      <a:pt x="543853" y="381829"/>
                    </a:cubicBezTo>
                    <a:cubicBezTo>
                      <a:pt x="544811" y="381456"/>
                      <a:pt x="545647" y="380764"/>
                      <a:pt x="546526" y="380202"/>
                    </a:cubicBezTo>
                    <a:cubicBezTo>
                      <a:pt x="546727" y="380393"/>
                      <a:pt x="546910" y="380555"/>
                      <a:pt x="547111" y="380746"/>
                    </a:cubicBezTo>
                    <a:cubicBezTo>
                      <a:pt x="546620" y="381539"/>
                      <a:pt x="546129" y="382332"/>
                      <a:pt x="545926" y="382700"/>
                    </a:cubicBezTo>
                    <a:cubicBezTo>
                      <a:pt x="546731" y="384462"/>
                      <a:pt x="547484" y="386016"/>
                      <a:pt x="548210" y="387588"/>
                    </a:cubicBezTo>
                    <a:cubicBezTo>
                      <a:pt x="547821" y="387916"/>
                      <a:pt x="547478" y="388255"/>
                      <a:pt x="547089" y="388583"/>
                    </a:cubicBezTo>
                    <a:cubicBezTo>
                      <a:pt x="545968" y="387703"/>
                      <a:pt x="544828" y="386794"/>
                      <a:pt x="543542" y="385779"/>
                    </a:cubicBezTo>
                    <a:cubicBezTo>
                      <a:pt x="543260" y="386838"/>
                      <a:pt x="542884" y="388435"/>
                      <a:pt x="542620" y="389523"/>
                    </a:cubicBezTo>
                    <a:cubicBezTo>
                      <a:pt x="540958" y="389546"/>
                      <a:pt x="539464" y="389581"/>
                      <a:pt x="537532" y="389618"/>
                    </a:cubicBezTo>
                    <a:cubicBezTo>
                      <a:pt x="537474" y="388777"/>
                      <a:pt x="537356" y="387655"/>
                      <a:pt x="537230" y="386459"/>
                    </a:cubicBezTo>
                    <a:cubicBezTo>
                      <a:pt x="535602" y="386221"/>
                      <a:pt x="533806" y="385971"/>
                      <a:pt x="532038" y="385704"/>
                    </a:cubicBezTo>
                    <a:cubicBezTo>
                      <a:pt x="532084" y="385275"/>
                      <a:pt x="532129" y="384847"/>
                      <a:pt x="532204" y="384400"/>
                    </a:cubicBezTo>
                    <a:cubicBezTo>
                      <a:pt x="533889" y="384601"/>
                      <a:pt x="535621" y="384812"/>
                      <a:pt x="537491" y="385054"/>
                    </a:cubicBezTo>
                    <a:cubicBezTo>
                      <a:pt x="537584" y="383638"/>
                      <a:pt x="537832" y="382402"/>
                      <a:pt x="537650" y="381242"/>
                    </a:cubicBezTo>
                    <a:cubicBezTo>
                      <a:pt x="537541" y="380633"/>
                      <a:pt x="536706" y="379889"/>
                      <a:pt x="536085" y="379727"/>
                    </a:cubicBezTo>
                    <a:cubicBezTo>
                      <a:pt x="535573" y="379614"/>
                      <a:pt x="533904" y="379563"/>
                      <a:pt x="534898" y="381243"/>
                    </a:cubicBezTo>
                    <a:cubicBezTo>
                      <a:pt x="534969" y="381357"/>
                      <a:pt x="533531" y="382354"/>
                      <a:pt x="532109" y="383502"/>
                    </a:cubicBezTo>
                    <a:cubicBezTo>
                      <a:pt x="532539" y="381113"/>
                      <a:pt x="532821" y="379617"/>
                      <a:pt x="533166" y="377719"/>
                    </a:cubicBezTo>
                    <a:cubicBezTo>
                      <a:pt x="535178" y="377871"/>
                      <a:pt x="537186" y="378265"/>
                      <a:pt x="539148" y="378089"/>
                    </a:cubicBezTo>
                    <a:cubicBezTo>
                      <a:pt x="542654" y="377765"/>
                      <a:pt x="543364" y="376314"/>
                      <a:pt x="542089" y="373257"/>
                    </a:cubicBezTo>
                    <a:cubicBezTo>
                      <a:pt x="542960" y="372621"/>
                      <a:pt x="544446" y="372072"/>
                      <a:pt x="544496" y="371401"/>
                    </a:cubicBezTo>
                    <a:cubicBezTo>
                      <a:pt x="544562" y="370441"/>
                      <a:pt x="543564" y="369442"/>
                      <a:pt x="543052" y="368452"/>
                    </a:cubicBezTo>
                    <a:cubicBezTo>
                      <a:pt x="542612" y="367575"/>
                      <a:pt x="542228" y="366663"/>
                      <a:pt x="541788" y="365786"/>
                    </a:cubicBezTo>
                    <a:cubicBezTo>
                      <a:pt x="541385" y="364966"/>
                      <a:pt x="540905" y="364155"/>
                      <a:pt x="540536" y="363513"/>
                    </a:cubicBezTo>
                    <a:cubicBezTo>
                      <a:pt x="542766" y="362568"/>
                      <a:pt x="544892" y="361649"/>
                      <a:pt x="547038" y="360757"/>
                    </a:cubicBezTo>
                    <a:cubicBezTo>
                      <a:pt x="546967" y="360523"/>
                      <a:pt x="546879" y="360260"/>
                      <a:pt x="546809" y="360024"/>
                    </a:cubicBezTo>
                    <a:cubicBezTo>
                      <a:pt x="545583" y="359730"/>
                      <a:pt x="544336" y="359529"/>
                      <a:pt x="543142" y="359094"/>
                    </a:cubicBezTo>
                    <a:cubicBezTo>
                      <a:pt x="542670" y="358918"/>
                      <a:pt x="541932" y="357951"/>
                      <a:pt x="541971" y="357887"/>
                    </a:cubicBezTo>
                    <a:cubicBezTo>
                      <a:pt x="542584" y="357096"/>
                      <a:pt x="543245" y="356194"/>
                      <a:pt x="544085" y="355698"/>
                    </a:cubicBezTo>
                    <a:cubicBezTo>
                      <a:pt x="544727" y="355328"/>
                      <a:pt x="545649" y="355458"/>
                      <a:pt x="546472" y="355371"/>
                    </a:cubicBezTo>
                    <a:cubicBezTo>
                      <a:pt x="546497" y="355036"/>
                      <a:pt x="546476" y="354690"/>
                      <a:pt x="546501" y="354355"/>
                    </a:cubicBezTo>
                    <a:cubicBezTo>
                      <a:pt x="544713" y="354180"/>
                      <a:pt x="542901" y="353781"/>
                      <a:pt x="541154" y="353858"/>
                    </a:cubicBezTo>
                    <a:cubicBezTo>
                      <a:pt x="539454" y="353947"/>
                      <a:pt x="537516" y="355224"/>
                      <a:pt x="536939" y="352320"/>
                    </a:cubicBezTo>
                    <a:cubicBezTo>
                      <a:pt x="536894" y="352188"/>
                      <a:pt x="535432" y="352085"/>
                      <a:pt x="535345" y="352261"/>
                    </a:cubicBezTo>
                    <a:cubicBezTo>
                      <a:pt x="535049" y="353048"/>
                      <a:pt x="534589" y="354140"/>
                      <a:pt x="534894" y="354743"/>
                    </a:cubicBezTo>
                    <a:cubicBezTo>
                      <a:pt x="535658" y="356252"/>
                      <a:pt x="536950" y="357461"/>
                      <a:pt x="537789" y="358962"/>
                    </a:cubicBezTo>
                    <a:cubicBezTo>
                      <a:pt x="538834" y="360848"/>
                      <a:pt x="540054" y="362822"/>
                      <a:pt x="538221" y="364952"/>
                    </a:cubicBezTo>
                    <a:lnTo>
                      <a:pt x="538239" y="364980"/>
                    </a:lnTo>
                    <a:cubicBezTo>
                      <a:pt x="537183" y="363699"/>
                      <a:pt x="536259" y="362692"/>
                      <a:pt x="534158" y="363275"/>
                    </a:cubicBezTo>
                    <a:cubicBezTo>
                      <a:pt x="532273" y="363761"/>
                      <a:pt x="530136" y="363291"/>
                      <a:pt x="528131" y="363214"/>
                    </a:cubicBezTo>
                    <a:cubicBezTo>
                      <a:pt x="528025" y="362923"/>
                      <a:pt x="527919" y="362631"/>
                      <a:pt x="527813" y="362340"/>
                    </a:cubicBezTo>
                    <a:cubicBezTo>
                      <a:pt x="529114" y="361628"/>
                      <a:pt x="530398" y="360888"/>
                      <a:pt x="531841" y="360086"/>
                    </a:cubicBezTo>
                    <a:cubicBezTo>
                      <a:pt x="530748" y="359187"/>
                      <a:pt x="529361" y="358078"/>
                      <a:pt x="527819" y="356788"/>
                    </a:cubicBezTo>
                    <a:cubicBezTo>
                      <a:pt x="528550" y="356121"/>
                      <a:pt x="529130" y="355591"/>
                      <a:pt x="529720" y="355015"/>
                    </a:cubicBezTo>
                    <a:cubicBezTo>
                      <a:pt x="529154" y="354378"/>
                      <a:pt x="528588" y="353743"/>
                      <a:pt x="527921" y="353011"/>
                    </a:cubicBezTo>
                    <a:cubicBezTo>
                      <a:pt x="531592" y="351384"/>
                      <a:pt x="531663" y="351059"/>
                      <a:pt x="529430" y="348374"/>
                    </a:cubicBezTo>
                    <a:cubicBezTo>
                      <a:pt x="529138" y="348043"/>
                      <a:pt x="528847" y="347151"/>
                      <a:pt x="528989" y="347060"/>
                    </a:cubicBezTo>
                    <a:cubicBezTo>
                      <a:pt x="529795" y="346385"/>
                      <a:pt x="530739" y="345862"/>
                      <a:pt x="532270" y="344885"/>
                    </a:cubicBezTo>
                    <a:cubicBezTo>
                      <a:pt x="532770" y="340294"/>
                      <a:pt x="530398" y="336581"/>
                      <a:pt x="525419" y="334533"/>
                    </a:cubicBezTo>
                    <a:cubicBezTo>
                      <a:pt x="526474" y="333061"/>
                      <a:pt x="529208" y="335904"/>
                      <a:pt x="528492" y="333408"/>
                    </a:cubicBezTo>
                    <a:cubicBezTo>
                      <a:pt x="530717" y="333144"/>
                      <a:pt x="532776" y="332867"/>
                      <a:pt x="534852" y="332618"/>
                    </a:cubicBezTo>
                    <a:cubicBezTo>
                      <a:pt x="534898" y="332190"/>
                      <a:pt x="534926" y="331734"/>
                      <a:pt x="534943" y="331323"/>
                    </a:cubicBezTo>
                    <a:cubicBezTo>
                      <a:pt x="531093" y="330669"/>
                      <a:pt x="527242" y="330015"/>
                      <a:pt x="523439" y="329372"/>
                    </a:cubicBezTo>
                    <a:cubicBezTo>
                      <a:pt x="523466" y="328915"/>
                      <a:pt x="523484" y="328505"/>
                      <a:pt x="523512" y="328048"/>
                    </a:cubicBezTo>
                    <a:cubicBezTo>
                      <a:pt x="525066" y="327733"/>
                      <a:pt x="526593" y="327436"/>
                      <a:pt x="528982" y="326989"/>
                    </a:cubicBezTo>
                    <a:cubicBezTo>
                      <a:pt x="527125" y="326019"/>
                      <a:pt x="525777" y="325284"/>
                      <a:pt x="524706" y="324731"/>
                    </a:cubicBezTo>
                    <a:cubicBezTo>
                      <a:pt x="526324" y="323578"/>
                      <a:pt x="527772" y="322533"/>
                      <a:pt x="529266" y="321499"/>
                    </a:cubicBezTo>
                    <a:cubicBezTo>
                      <a:pt x="530336" y="320735"/>
                      <a:pt x="537739" y="323391"/>
                      <a:pt x="537724" y="324678"/>
                    </a:cubicBezTo>
                    <a:cubicBezTo>
                      <a:pt x="537719" y="326358"/>
                      <a:pt x="536958" y="328041"/>
                      <a:pt x="537027" y="329713"/>
                    </a:cubicBezTo>
                    <a:cubicBezTo>
                      <a:pt x="537102" y="331142"/>
                      <a:pt x="537904" y="332585"/>
                      <a:pt x="538584" y="334586"/>
                    </a:cubicBezTo>
                    <a:cubicBezTo>
                      <a:pt x="537506" y="335274"/>
                      <a:pt x="536004" y="336234"/>
                      <a:pt x="534133" y="337429"/>
                    </a:cubicBezTo>
                    <a:cubicBezTo>
                      <a:pt x="535523" y="338856"/>
                      <a:pt x="537178" y="340633"/>
                      <a:pt x="538978" y="342515"/>
                    </a:cubicBezTo>
                    <a:cubicBezTo>
                      <a:pt x="538402" y="342924"/>
                      <a:pt x="537558" y="343542"/>
                      <a:pt x="536517" y="344286"/>
                    </a:cubicBezTo>
                    <a:cubicBezTo>
                      <a:pt x="536563" y="344857"/>
                      <a:pt x="536651" y="345558"/>
                      <a:pt x="536740" y="346260"/>
                    </a:cubicBezTo>
                    <a:cubicBezTo>
                      <a:pt x="536803" y="346859"/>
                      <a:pt x="536877" y="347410"/>
                      <a:pt x="537018" y="348318"/>
                    </a:cubicBezTo>
                    <a:cubicBezTo>
                      <a:pt x="537698" y="347884"/>
                      <a:pt x="538105" y="347583"/>
                      <a:pt x="538519" y="347359"/>
                    </a:cubicBezTo>
                    <a:cubicBezTo>
                      <a:pt x="539048" y="347062"/>
                      <a:pt x="539623" y="346774"/>
                      <a:pt x="540152" y="346476"/>
                    </a:cubicBezTo>
                    <a:cubicBezTo>
                      <a:pt x="540206" y="347000"/>
                      <a:pt x="540204" y="347560"/>
                      <a:pt x="540335" y="348076"/>
                    </a:cubicBezTo>
                    <a:cubicBezTo>
                      <a:pt x="540566" y="349125"/>
                      <a:pt x="540826" y="350156"/>
                      <a:pt x="541057" y="351206"/>
                    </a:cubicBezTo>
                    <a:cubicBezTo>
                      <a:pt x="541506" y="351159"/>
                      <a:pt x="541936" y="351083"/>
                      <a:pt x="542386" y="351036"/>
                    </a:cubicBezTo>
                    <a:cubicBezTo>
                      <a:pt x="542445" y="348444"/>
                      <a:pt x="542534" y="345833"/>
                      <a:pt x="542647" y="342010"/>
                    </a:cubicBezTo>
                    <a:cubicBezTo>
                      <a:pt x="543852" y="342397"/>
                      <a:pt x="544900" y="342725"/>
                      <a:pt x="546216" y="343161"/>
                    </a:cubicBezTo>
                    <a:cubicBezTo>
                      <a:pt x="548847" y="339405"/>
                      <a:pt x="548847" y="339405"/>
                      <a:pt x="545854" y="338284"/>
                    </a:cubicBezTo>
                    <a:cubicBezTo>
                      <a:pt x="545289" y="339084"/>
                      <a:pt x="544714" y="339810"/>
                      <a:pt x="544186" y="340547"/>
                    </a:cubicBezTo>
                    <a:cubicBezTo>
                      <a:pt x="544214" y="339651"/>
                      <a:pt x="544287" y="338766"/>
                      <a:pt x="544211" y="337897"/>
                    </a:cubicBezTo>
                    <a:cubicBezTo>
                      <a:pt x="544014" y="336026"/>
                      <a:pt x="543743" y="334165"/>
                      <a:pt x="543473" y="332181"/>
                    </a:cubicBezTo>
                    <a:cubicBezTo>
                      <a:pt x="542568" y="332200"/>
                      <a:pt x="541802" y="332251"/>
                      <a:pt x="540233" y="332295"/>
                    </a:cubicBezTo>
                    <a:cubicBezTo>
                      <a:pt x="541297" y="330897"/>
                      <a:pt x="541958" y="329996"/>
                      <a:pt x="542380" y="329407"/>
                    </a:cubicBezTo>
                    <a:cubicBezTo>
                      <a:pt x="541475" y="327990"/>
                      <a:pt x="540570" y="326572"/>
                      <a:pt x="539646" y="325127"/>
                    </a:cubicBezTo>
                    <a:cubicBezTo>
                      <a:pt x="539809" y="324942"/>
                      <a:pt x="540018" y="324770"/>
                      <a:pt x="540179" y="324586"/>
                    </a:cubicBezTo>
                    <a:cubicBezTo>
                      <a:pt x="540940" y="324778"/>
                      <a:pt x="541692" y="325018"/>
                      <a:pt x="542221" y="325158"/>
                    </a:cubicBezTo>
                    <a:cubicBezTo>
                      <a:pt x="543194" y="323620"/>
                      <a:pt x="544099" y="322163"/>
                      <a:pt x="545072" y="320623"/>
                    </a:cubicBezTo>
                    <a:cubicBezTo>
                      <a:pt x="544989" y="320556"/>
                      <a:pt x="544326" y="320142"/>
                      <a:pt x="543589" y="319615"/>
                    </a:cubicBezTo>
                    <a:cubicBezTo>
                      <a:pt x="543971" y="319211"/>
                      <a:pt x="544127" y="318832"/>
                      <a:pt x="544352" y="318809"/>
                    </a:cubicBezTo>
                    <a:cubicBezTo>
                      <a:pt x="546774" y="318539"/>
                      <a:pt x="547405" y="320091"/>
                      <a:pt x="547714" y="322009"/>
                    </a:cubicBezTo>
                    <a:cubicBezTo>
                      <a:pt x="546814" y="322663"/>
                      <a:pt x="546028" y="323246"/>
                      <a:pt x="544466" y="324362"/>
                    </a:cubicBezTo>
                    <a:cubicBezTo>
                      <a:pt x="546029" y="325121"/>
                      <a:pt x="547883" y="326212"/>
                      <a:pt x="548007" y="326092"/>
                    </a:cubicBezTo>
                    <a:cubicBezTo>
                      <a:pt x="549208" y="324288"/>
                      <a:pt x="550823" y="322379"/>
                      <a:pt x="547799" y="319520"/>
                    </a:cubicBezTo>
                    <a:cubicBezTo>
                      <a:pt x="550264" y="319942"/>
                      <a:pt x="551696" y="320184"/>
                      <a:pt x="552849" y="320366"/>
                    </a:cubicBezTo>
                    <a:cubicBezTo>
                      <a:pt x="553540" y="319445"/>
                      <a:pt x="554296" y="318443"/>
                      <a:pt x="555035" y="317413"/>
                    </a:cubicBezTo>
                    <a:cubicBezTo>
                      <a:pt x="554973" y="317253"/>
                      <a:pt x="554911" y="317093"/>
                      <a:pt x="554848" y="316934"/>
                    </a:cubicBezTo>
                    <a:cubicBezTo>
                      <a:pt x="553624" y="317515"/>
                      <a:pt x="552419" y="318565"/>
                      <a:pt x="551167" y="318606"/>
                    </a:cubicBezTo>
                    <a:cubicBezTo>
                      <a:pt x="548908" y="318692"/>
                      <a:pt x="546564" y="318274"/>
                      <a:pt x="544314" y="317874"/>
                    </a:cubicBezTo>
                    <a:cubicBezTo>
                      <a:pt x="543942" y="317793"/>
                      <a:pt x="543701" y="316789"/>
                      <a:pt x="543442" y="316196"/>
                    </a:cubicBezTo>
                    <a:cubicBezTo>
                      <a:pt x="543131" y="315397"/>
                      <a:pt x="542945" y="313919"/>
                      <a:pt x="542563" y="313884"/>
                    </a:cubicBezTo>
                    <a:cubicBezTo>
                      <a:pt x="541325" y="313756"/>
                      <a:pt x="539591" y="313667"/>
                      <a:pt x="538849" y="314380"/>
                    </a:cubicBezTo>
                    <a:cubicBezTo>
                      <a:pt x="537213" y="315943"/>
                      <a:pt x="535641" y="316669"/>
                      <a:pt x="533345" y="316699"/>
                    </a:cubicBezTo>
                    <a:cubicBezTo>
                      <a:pt x="532365" y="316725"/>
                      <a:pt x="531385" y="318190"/>
                      <a:pt x="530521" y="318901"/>
                    </a:cubicBezTo>
                    <a:cubicBezTo>
                      <a:pt x="529566" y="319031"/>
                      <a:pt x="528479" y="319327"/>
                      <a:pt x="527377" y="319352"/>
                    </a:cubicBezTo>
                    <a:cubicBezTo>
                      <a:pt x="526379" y="319352"/>
                      <a:pt x="525336" y="319219"/>
                      <a:pt x="524487" y="318763"/>
                    </a:cubicBezTo>
                    <a:cubicBezTo>
                      <a:pt x="524053" y="318522"/>
                      <a:pt x="524025" y="317542"/>
                      <a:pt x="523805" y="316885"/>
                    </a:cubicBezTo>
                    <a:cubicBezTo>
                      <a:pt x="524677" y="316687"/>
                      <a:pt x="525541" y="316415"/>
                      <a:pt x="526402" y="316264"/>
                    </a:cubicBezTo>
                    <a:cubicBezTo>
                      <a:pt x="527609" y="316092"/>
                      <a:pt x="528852" y="315975"/>
                      <a:pt x="530050" y="315850"/>
                    </a:cubicBezTo>
                    <a:cubicBezTo>
                      <a:pt x="530064" y="315560"/>
                      <a:pt x="530051" y="315290"/>
                      <a:pt x="530065" y="315001"/>
                    </a:cubicBezTo>
                    <a:cubicBezTo>
                      <a:pt x="527791" y="314937"/>
                      <a:pt x="525515" y="314875"/>
                      <a:pt x="522997" y="314806"/>
                    </a:cubicBezTo>
                    <a:cubicBezTo>
                      <a:pt x="523620" y="312532"/>
                      <a:pt x="524200" y="310566"/>
                      <a:pt x="524772" y="308524"/>
                    </a:cubicBezTo>
                    <a:cubicBezTo>
                      <a:pt x="527206" y="307648"/>
                      <a:pt x="529852" y="306916"/>
                      <a:pt x="532272" y="305769"/>
                    </a:cubicBezTo>
                    <a:cubicBezTo>
                      <a:pt x="533543" y="305197"/>
                      <a:pt x="534775" y="303253"/>
                      <a:pt x="535826" y="305335"/>
                    </a:cubicBezTo>
                    <a:cubicBezTo>
                      <a:pt x="536572" y="306815"/>
                      <a:pt x="537321" y="309050"/>
                      <a:pt x="534862" y="310262"/>
                    </a:cubicBezTo>
                    <a:cubicBezTo>
                      <a:pt x="534673" y="310342"/>
                      <a:pt x="534558" y="310535"/>
                      <a:pt x="534063" y="311011"/>
                    </a:cubicBezTo>
                    <a:cubicBezTo>
                      <a:pt x="535141" y="310761"/>
                      <a:pt x="535863" y="310580"/>
                      <a:pt x="536688" y="310372"/>
                    </a:cubicBezTo>
                    <a:cubicBezTo>
                      <a:pt x="536852" y="311066"/>
                      <a:pt x="536998" y="311731"/>
                      <a:pt x="537198" y="312482"/>
                    </a:cubicBezTo>
                    <a:cubicBezTo>
                      <a:pt x="538386" y="311843"/>
                      <a:pt x="539442" y="311248"/>
                      <a:pt x="540471" y="310670"/>
                    </a:cubicBezTo>
                    <a:cubicBezTo>
                      <a:pt x="539756" y="310050"/>
                      <a:pt x="539050" y="309383"/>
                      <a:pt x="538334" y="308762"/>
                    </a:cubicBezTo>
                    <a:cubicBezTo>
                      <a:pt x="538494" y="308700"/>
                      <a:pt x="538636" y="308610"/>
                      <a:pt x="538824" y="308529"/>
                    </a:cubicBezTo>
                    <a:cubicBezTo>
                      <a:pt x="537810" y="306941"/>
                      <a:pt x="537128" y="304624"/>
                      <a:pt x="535677" y="303914"/>
                    </a:cubicBezTo>
                    <a:cubicBezTo>
                      <a:pt x="534004" y="303106"/>
                      <a:pt x="531752" y="301830"/>
                      <a:pt x="529508" y="303942"/>
                    </a:cubicBezTo>
                    <a:cubicBezTo>
                      <a:pt x="528653" y="304728"/>
                      <a:pt x="526465" y="304050"/>
                      <a:pt x="524243" y="304073"/>
                    </a:cubicBezTo>
                    <a:cubicBezTo>
                      <a:pt x="527190" y="301312"/>
                      <a:pt x="529585" y="299064"/>
                      <a:pt x="532532" y="296303"/>
                    </a:cubicBezTo>
                    <a:cubicBezTo>
                      <a:pt x="529708" y="297069"/>
                      <a:pt x="527795" y="297573"/>
                      <a:pt x="525544" y="298173"/>
                    </a:cubicBezTo>
                    <a:cubicBezTo>
                      <a:pt x="525573" y="298592"/>
                      <a:pt x="525737" y="299286"/>
                      <a:pt x="525640" y="299948"/>
                    </a:cubicBezTo>
                    <a:cubicBezTo>
                      <a:pt x="525397" y="301379"/>
                      <a:pt x="524924" y="302201"/>
                      <a:pt x="523081" y="301502"/>
                    </a:cubicBezTo>
                    <a:cubicBezTo>
                      <a:pt x="521331" y="300824"/>
                      <a:pt x="519297" y="300765"/>
                      <a:pt x="517297" y="300446"/>
                    </a:cubicBezTo>
                    <a:cubicBezTo>
                      <a:pt x="518559" y="299360"/>
                      <a:pt x="516680" y="295731"/>
                      <a:pt x="520562" y="295247"/>
                    </a:cubicBezTo>
                    <a:cubicBezTo>
                      <a:pt x="519179" y="293018"/>
                      <a:pt x="519939" y="291335"/>
                      <a:pt x="523403" y="289321"/>
                    </a:cubicBezTo>
                    <a:cubicBezTo>
                      <a:pt x="523916" y="290312"/>
                      <a:pt x="524457" y="291283"/>
                      <a:pt x="525060" y="292415"/>
                    </a:cubicBezTo>
                    <a:cubicBezTo>
                      <a:pt x="526080" y="291763"/>
                      <a:pt x="527072" y="291130"/>
                      <a:pt x="528660" y="290116"/>
                    </a:cubicBezTo>
                    <a:cubicBezTo>
                      <a:pt x="525839" y="289323"/>
                      <a:pt x="523526" y="288765"/>
                      <a:pt x="521303" y="287908"/>
                    </a:cubicBezTo>
                    <a:cubicBezTo>
                      <a:pt x="520563" y="287623"/>
                      <a:pt x="519790" y="286601"/>
                      <a:pt x="519693" y="285825"/>
                    </a:cubicBezTo>
                    <a:cubicBezTo>
                      <a:pt x="519580" y="284899"/>
                      <a:pt x="520198" y="283866"/>
                      <a:pt x="520616" y="282520"/>
                    </a:cubicBezTo>
                    <a:cubicBezTo>
                      <a:pt x="520662" y="282531"/>
                      <a:pt x="520122" y="281998"/>
                      <a:pt x="519638" y="281988"/>
                    </a:cubicBezTo>
                    <a:cubicBezTo>
                      <a:pt x="518154" y="281978"/>
                      <a:pt x="516259" y="283947"/>
                      <a:pt x="515426" y="281207"/>
                    </a:cubicBezTo>
                    <a:cubicBezTo>
                      <a:pt x="514962" y="279666"/>
                      <a:pt x="514976" y="277941"/>
                      <a:pt x="514803" y="276295"/>
                    </a:cubicBezTo>
                    <a:cubicBezTo>
                      <a:pt x="514767" y="275800"/>
                      <a:pt x="514861" y="275260"/>
                      <a:pt x="514896" y="274440"/>
                    </a:cubicBezTo>
                    <a:cubicBezTo>
                      <a:pt x="516848" y="274310"/>
                      <a:pt x="518698" y="274206"/>
                      <a:pt x="520502" y="274093"/>
                    </a:cubicBezTo>
                    <a:cubicBezTo>
                      <a:pt x="520896" y="272963"/>
                      <a:pt x="521372" y="271582"/>
                      <a:pt x="522063" y="269663"/>
                    </a:cubicBezTo>
                    <a:cubicBezTo>
                      <a:pt x="517083" y="271366"/>
                      <a:pt x="513097" y="267686"/>
                      <a:pt x="508364" y="266838"/>
                    </a:cubicBezTo>
                    <a:cubicBezTo>
                      <a:pt x="507742" y="263802"/>
                      <a:pt x="507479" y="260577"/>
                      <a:pt x="509674" y="257579"/>
                    </a:cubicBezTo>
                    <a:cubicBezTo>
                      <a:pt x="509991" y="257137"/>
                      <a:pt x="509608" y="256225"/>
                      <a:pt x="509536" y="255113"/>
                    </a:cubicBezTo>
                    <a:cubicBezTo>
                      <a:pt x="508488" y="255783"/>
                      <a:pt x="507852" y="256349"/>
                      <a:pt x="507109" y="256624"/>
                    </a:cubicBezTo>
                    <a:cubicBezTo>
                      <a:pt x="506601" y="256828"/>
                      <a:pt x="505932" y="256657"/>
                      <a:pt x="505326" y="256645"/>
                    </a:cubicBezTo>
                    <a:cubicBezTo>
                      <a:pt x="505413" y="256031"/>
                      <a:pt x="505574" y="255408"/>
                      <a:pt x="505615" y="254784"/>
                    </a:cubicBezTo>
                    <a:cubicBezTo>
                      <a:pt x="505959" y="251012"/>
                      <a:pt x="509810" y="247355"/>
                      <a:pt x="505409" y="243341"/>
                    </a:cubicBezTo>
                    <a:cubicBezTo>
                      <a:pt x="503201" y="241318"/>
                      <a:pt x="505590" y="239873"/>
                      <a:pt x="507430" y="238817"/>
                    </a:cubicBezTo>
                    <a:cubicBezTo>
                      <a:pt x="508600" y="238150"/>
                      <a:pt x="509698" y="237369"/>
                      <a:pt x="510463" y="236879"/>
                    </a:cubicBezTo>
                    <a:cubicBezTo>
                      <a:pt x="512301" y="236384"/>
                      <a:pt x="513815" y="235817"/>
                      <a:pt x="515350" y="235595"/>
                    </a:cubicBezTo>
                    <a:cubicBezTo>
                      <a:pt x="517211" y="235323"/>
                      <a:pt x="519713" y="235802"/>
                      <a:pt x="519582" y="237721"/>
                    </a:cubicBezTo>
                    <a:cubicBezTo>
                      <a:pt x="519415" y="240022"/>
                      <a:pt x="520818" y="241282"/>
                      <a:pt x="521362" y="243009"/>
                    </a:cubicBezTo>
                    <a:cubicBezTo>
                      <a:pt x="521478" y="243376"/>
                      <a:pt x="521478" y="243814"/>
                      <a:pt x="521608" y="244768"/>
                    </a:cubicBezTo>
                    <a:cubicBezTo>
                      <a:pt x="519719" y="244498"/>
                      <a:pt x="518110" y="244289"/>
                      <a:pt x="516499" y="244080"/>
                    </a:cubicBezTo>
                    <a:cubicBezTo>
                      <a:pt x="515775" y="246259"/>
                      <a:pt x="514991" y="248716"/>
                      <a:pt x="514158" y="251163"/>
                    </a:cubicBezTo>
                    <a:cubicBezTo>
                      <a:pt x="514341" y="251326"/>
                      <a:pt x="514543" y="251516"/>
                      <a:pt x="514755" y="251660"/>
                    </a:cubicBezTo>
                    <a:cubicBezTo>
                      <a:pt x="516313" y="250226"/>
                      <a:pt x="518001" y="248869"/>
                      <a:pt x="519459" y="247339"/>
                    </a:cubicBezTo>
                    <a:cubicBezTo>
                      <a:pt x="520859" y="245846"/>
                      <a:pt x="522342" y="245418"/>
                      <a:pt x="523834" y="246940"/>
                    </a:cubicBezTo>
                    <a:cubicBezTo>
                      <a:pt x="525343" y="248490"/>
                      <a:pt x="524597" y="249884"/>
                      <a:pt x="522983" y="250795"/>
                    </a:cubicBezTo>
                    <a:cubicBezTo>
                      <a:pt x="521870" y="251426"/>
                      <a:pt x="521296" y="253589"/>
                      <a:pt x="519335" y="252208"/>
                    </a:cubicBezTo>
                    <a:cubicBezTo>
                      <a:pt x="519271" y="252168"/>
                      <a:pt x="518408" y="253318"/>
                      <a:pt x="517327" y="254688"/>
                    </a:cubicBezTo>
                    <a:cubicBezTo>
                      <a:pt x="520962" y="254441"/>
                      <a:pt x="523708" y="254244"/>
                      <a:pt x="526802" y="254024"/>
                    </a:cubicBezTo>
                    <a:cubicBezTo>
                      <a:pt x="527182" y="250308"/>
                      <a:pt x="531307" y="249830"/>
                      <a:pt x="534014" y="247820"/>
                    </a:cubicBezTo>
                    <a:cubicBezTo>
                      <a:pt x="534772" y="247257"/>
                      <a:pt x="535421" y="246523"/>
                      <a:pt x="536106" y="245846"/>
                    </a:cubicBezTo>
                    <a:cubicBezTo>
                      <a:pt x="535272" y="245102"/>
                      <a:pt x="534566" y="243996"/>
                      <a:pt x="533629" y="243717"/>
                    </a:cubicBezTo>
                    <a:cubicBezTo>
                      <a:pt x="532849" y="243495"/>
                      <a:pt x="531597" y="244096"/>
                      <a:pt x="530921" y="244727"/>
                    </a:cubicBezTo>
                    <a:cubicBezTo>
                      <a:pt x="529430" y="246079"/>
                      <a:pt x="528148" y="247695"/>
                      <a:pt x="526480" y="249520"/>
                    </a:cubicBezTo>
                    <a:cubicBezTo>
                      <a:pt x="524395" y="246820"/>
                      <a:pt x="526370" y="244162"/>
                      <a:pt x="527022" y="242308"/>
                    </a:cubicBezTo>
                    <a:cubicBezTo>
                      <a:pt x="524792" y="239942"/>
                      <a:pt x="522851" y="238028"/>
                      <a:pt x="521129" y="235895"/>
                    </a:cubicBezTo>
                    <a:cubicBezTo>
                      <a:pt x="520801" y="235505"/>
                      <a:pt x="521467" y="234362"/>
                      <a:pt x="521639" y="233693"/>
                    </a:cubicBezTo>
                    <a:cubicBezTo>
                      <a:pt x="523308" y="235181"/>
                      <a:pt x="524638" y="236327"/>
                      <a:pt x="526142" y="237682"/>
                    </a:cubicBezTo>
                    <a:cubicBezTo>
                      <a:pt x="527507" y="236570"/>
                      <a:pt x="528693" y="235613"/>
                      <a:pt x="529528" y="234921"/>
                    </a:cubicBezTo>
                    <a:cubicBezTo>
                      <a:pt x="527154" y="233643"/>
                      <a:pt x="525134" y="232978"/>
                      <a:pt x="523797" y="231636"/>
                    </a:cubicBezTo>
                    <a:cubicBezTo>
                      <a:pt x="523102" y="230922"/>
                      <a:pt x="523597" y="229010"/>
                      <a:pt x="523527" y="227338"/>
                    </a:cubicBezTo>
                    <a:cubicBezTo>
                      <a:pt x="522504" y="226674"/>
                      <a:pt x="521012" y="225712"/>
                      <a:pt x="518919" y="224374"/>
                    </a:cubicBezTo>
                    <a:cubicBezTo>
                      <a:pt x="519883" y="226632"/>
                      <a:pt x="520634" y="228307"/>
                      <a:pt x="521536" y="230406"/>
                    </a:cubicBezTo>
                    <a:cubicBezTo>
                      <a:pt x="519747" y="231669"/>
                      <a:pt x="517817" y="233021"/>
                      <a:pt x="515650" y="234564"/>
                    </a:cubicBezTo>
                    <a:cubicBezTo>
                      <a:pt x="514717" y="233604"/>
                      <a:pt x="513748" y="232587"/>
                      <a:pt x="512577" y="231378"/>
                    </a:cubicBezTo>
                    <a:cubicBezTo>
                      <a:pt x="510142" y="233253"/>
                      <a:pt x="507521" y="231774"/>
                      <a:pt x="504921" y="231638"/>
                    </a:cubicBezTo>
                    <a:cubicBezTo>
                      <a:pt x="504435" y="231629"/>
                      <a:pt x="503959" y="231695"/>
                      <a:pt x="503245" y="232390"/>
                    </a:cubicBezTo>
                    <a:cubicBezTo>
                      <a:pt x="504835" y="233130"/>
                      <a:pt x="506426" y="233870"/>
                      <a:pt x="508016" y="234611"/>
                    </a:cubicBezTo>
                    <a:cubicBezTo>
                      <a:pt x="506507" y="237810"/>
                      <a:pt x="503572" y="239964"/>
                      <a:pt x="501968" y="238953"/>
                    </a:cubicBezTo>
                    <a:cubicBezTo>
                      <a:pt x="498614" y="236825"/>
                      <a:pt x="500840" y="234685"/>
                      <a:pt x="502353" y="232681"/>
                    </a:cubicBezTo>
                    <a:cubicBezTo>
                      <a:pt x="500937" y="232587"/>
                      <a:pt x="499745" y="232470"/>
                      <a:pt x="498207" y="232376"/>
                    </a:cubicBezTo>
                    <a:cubicBezTo>
                      <a:pt x="499811" y="230512"/>
                      <a:pt x="500939" y="229153"/>
                      <a:pt x="502131" y="227833"/>
                    </a:cubicBezTo>
                    <a:cubicBezTo>
                      <a:pt x="503238" y="226567"/>
                      <a:pt x="504410" y="225340"/>
                      <a:pt x="505525" y="224149"/>
                    </a:cubicBezTo>
                    <a:cubicBezTo>
                      <a:pt x="505067" y="223683"/>
                      <a:pt x="504940" y="223484"/>
                      <a:pt x="504765" y="223397"/>
                    </a:cubicBezTo>
                    <a:cubicBezTo>
                      <a:pt x="503560" y="223009"/>
                      <a:pt x="502326" y="222639"/>
                      <a:pt x="501110" y="222298"/>
                    </a:cubicBezTo>
                    <a:cubicBezTo>
                      <a:pt x="502252" y="221650"/>
                      <a:pt x="503567" y="221208"/>
                      <a:pt x="504471" y="220312"/>
                    </a:cubicBezTo>
                    <a:cubicBezTo>
                      <a:pt x="505679" y="219142"/>
                      <a:pt x="506502" y="217618"/>
                      <a:pt x="507748" y="215944"/>
                    </a:cubicBezTo>
                    <a:cubicBezTo>
                      <a:pt x="507865" y="217625"/>
                      <a:pt x="507947" y="219130"/>
                      <a:pt x="508066" y="220690"/>
                    </a:cubicBezTo>
                    <a:cubicBezTo>
                      <a:pt x="510033" y="220271"/>
                      <a:pt x="512701" y="221760"/>
                      <a:pt x="513510" y="218091"/>
                    </a:cubicBezTo>
                    <a:cubicBezTo>
                      <a:pt x="512150" y="217962"/>
                      <a:pt x="511051" y="217865"/>
                      <a:pt x="509979" y="217751"/>
                    </a:cubicBezTo>
                    <a:cubicBezTo>
                      <a:pt x="509792" y="216394"/>
                      <a:pt x="509586" y="215009"/>
                      <a:pt x="509388" y="213699"/>
                    </a:cubicBezTo>
                    <a:cubicBezTo>
                      <a:pt x="507117" y="213832"/>
                      <a:pt x="505165" y="213962"/>
                      <a:pt x="503166" y="214080"/>
                    </a:cubicBezTo>
                    <a:cubicBezTo>
                      <a:pt x="503023" y="213733"/>
                      <a:pt x="502880" y="213385"/>
                      <a:pt x="502738" y="213036"/>
                    </a:cubicBezTo>
                    <a:cubicBezTo>
                      <a:pt x="503729" y="211964"/>
                      <a:pt x="504703" y="210864"/>
                      <a:pt x="505694" y="209792"/>
                    </a:cubicBezTo>
                    <a:cubicBezTo>
                      <a:pt x="505615" y="209603"/>
                      <a:pt x="505487" y="209405"/>
                      <a:pt x="505407" y="209217"/>
                    </a:cubicBezTo>
                    <a:cubicBezTo>
                      <a:pt x="504432" y="209440"/>
                      <a:pt x="503468" y="209617"/>
                      <a:pt x="502436" y="209877"/>
                    </a:cubicBezTo>
                    <a:cubicBezTo>
                      <a:pt x="502438" y="210755"/>
                      <a:pt x="502434" y="211436"/>
                      <a:pt x="502409" y="213208"/>
                    </a:cubicBezTo>
                    <a:cubicBezTo>
                      <a:pt x="500835" y="212057"/>
                      <a:pt x="499851" y="211329"/>
                      <a:pt x="498867" y="210600"/>
                    </a:cubicBezTo>
                    <a:cubicBezTo>
                      <a:pt x="498866" y="210162"/>
                      <a:pt x="498866" y="209723"/>
                      <a:pt x="498854" y="209331"/>
                    </a:cubicBezTo>
                    <a:cubicBezTo>
                      <a:pt x="496836" y="210420"/>
                      <a:pt x="494692" y="211311"/>
                      <a:pt x="492864" y="212638"/>
                    </a:cubicBezTo>
                    <a:cubicBezTo>
                      <a:pt x="489211" y="215291"/>
                      <a:pt x="487301" y="215114"/>
                      <a:pt x="484824" y="211547"/>
                    </a:cubicBezTo>
                    <a:cubicBezTo>
                      <a:pt x="484270" y="210743"/>
                      <a:pt x="483518" y="210066"/>
                      <a:pt x="483040" y="209254"/>
                    </a:cubicBezTo>
                    <a:cubicBezTo>
                      <a:pt x="482543" y="208415"/>
                      <a:pt x="481809" y="207326"/>
                      <a:pt x="482029" y="206547"/>
                    </a:cubicBezTo>
                    <a:cubicBezTo>
                      <a:pt x="482221" y="205785"/>
                      <a:pt x="483392" y="205118"/>
                      <a:pt x="484276" y="204752"/>
                    </a:cubicBezTo>
                    <a:cubicBezTo>
                      <a:pt x="485622" y="204172"/>
                      <a:pt x="487120" y="203894"/>
                      <a:pt x="489354" y="203266"/>
                    </a:cubicBezTo>
                    <a:cubicBezTo>
                      <a:pt x="486021" y="202360"/>
                      <a:pt x="483543" y="201668"/>
                      <a:pt x="481055" y="201023"/>
                    </a:cubicBezTo>
                    <a:cubicBezTo>
                      <a:pt x="481070" y="200733"/>
                      <a:pt x="481085" y="200445"/>
                      <a:pt x="481090" y="200202"/>
                    </a:cubicBezTo>
                    <a:cubicBezTo>
                      <a:pt x="480240" y="200745"/>
                      <a:pt x="479361" y="201307"/>
                      <a:pt x="478510" y="201850"/>
                    </a:cubicBezTo>
                    <a:cubicBezTo>
                      <a:pt x="478618" y="201582"/>
                      <a:pt x="478755" y="201294"/>
                      <a:pt x="478862" y="201026"/>
                    </a:cubicBezTo>
                    <a:cubicBezTo>
                      <a:pt x="476804" y="199866"/>
                      <a:pt x="474583" y="198889"/>
                      <a:pt x="472747" y="197389"/>
                    </a:cubicBezTo>
                    <a:cubicBezTo>
                      <a:pt x="472003" y="196785"/>
                      <a:pt x="471825" y="194944"/>
                      <a:pt x="472081" y="193782"/>
                    </a:cubicBezTo>
                    <a:cubicBezTo>
                      <a:pt x="472419" y="192249"/>
                      <a:pt x="472307" y="191763"/>
                      <a:pt x="470633" y="191515"/>
                    </a:cubicBezTo>
                    <a:cubicBezTo>
                      <a:pt x="468604" y="191214"/>
                      <a:pt x="466593" y="190503"/>
                      <a:pt x="464619" y="189848"/>
                    </a:cubicBezTo>
                    <a:cubicBezTo>
                      <a:pt x="463034" y="189304"/>
                      <a:pt x="463179" y="186657"/>
                      <a:pt x="464771" y="185400"/>
                    </a:cubicBezTo>
                    <a:cubicBezTo>
                      <a:pt x="465719" y="184636"/>
                      <a:pt x="466696" y="183851"/>
                      <a:pt x="467626" y="183058"/>
                    </a:cubicBezTo>
                    <a:cubicBezTo>
                      <a:pt x="467434" y="182821"/>
                      <a:pt x="467214" y="182602"/>
                      <a:pt x="467023" y="182366"/>
                    </a:cubicBezTo>
                    <a:cubicBezTo>
                      <a:pt x="465417" y="182912"/>
                      <a:pt x="463811" y="183459"/>
                      <a:pt x="462205" y="184006"/>
                    </a:cubicBezTo>
                    <a:cubicBezTo>
                      <a:pt x="461805" y="182506"/>
                      <a:pt x="461433" y="180987"/>
                      <a:pt x="461033" y="179486"/>
                    </a:cubicBezTo>
                    <a:cubicBezTo>
                      <a:pt x="456661" y="181200"/>
                      <a:pt x="456274" y="180969"/>
                      <a:pt x="455900" y="176698"/>
                    </a:cubicBezTo>
                    <a:cubicBezTo>
                      <a:pt x="453707" y="176701"/>
                      <a:pt x="451542" y="176687"/>
                      <a:pt x="449321" y="176709"/>
                    </a:cubicBezTo>
                    <a:cubicBezTo>
                      <a:pt x="449656" y="176296"/>
                      <a:pt x="450192" y="175634"/>
                      <a:pt x="451052" y="174605"/>
                    </a:cubicBezTo>
                    <a:cubicBezTo>
                      <a:pt x="449563" y="174399"/>
                      <a:pt x="448566" y="174277"/>
                      <a:pt x="447571" y="174154"/>
                    </a:cubicBezTo>
                    <a:cubicBezTo>
                      <a:pt x="447441" y="172203"/>
                      <a:pt x="447280" y="170389"/>
                      <a:pt x="444434" y="171369"/>
                    </a:cubicBezTo>
                    <a:cubicBezTo>
                      <a:pt x="443908" y="171544"/>
                      <a:pt x="442803" y="171252"/>
                      <a:pt x="442532" y="170828"/>
                    </a:cubicBezTo>
                    <a:cubicBezTo>
                      <a:pt x="439609" y="166627"/>
                      <a:pt x="434862" y="166068"/>
                      <a:pt x="430522" y="164648"/>
                    </a:cubicBezTo>
                    <a:cubicBezTo>
                      <a:pt x="429643" y="164332"/>
                      <a:pt x="429011" y="163219"/>
                      <a:pt x="428308" y="162430"/>
                    </a:cubicBezTo>
                    <a:cubicBezTo>
                      <a:pt x="427998" y="162070"/>
                      <a:pt x="427919" y="161322"/>
                      <a:pt x="427576" y="161222"/>
                    </a:cubicBezTo>
                    <a:cubicBezTo>
                      <a:pt x="425126" y="160512"/>
                      <a:pt x="422674" y="159922"/>
                      <a:pt x="419536" y="159133"/>
                    </a:cubicBezTo>
                    <a:cubicBezTo>
                      <a:pt x="418590" y="157901"/>
                      <a:pt x="417438" y="155284"/>
                      <a:pt x="414187" y="156881"/>
                    </a:cubicBezTo>
                    <a:cubicBezTo>
                      <a:pt x="414102" y="156936"/>
                      <a:pt x="413962" y="156905"/>
                      <a:pt x="413870" y="156885"/>
                    </a:cubicBezTo>
                    <a:cubicBezTo>
                      <a:pt x="409550" y="154934"/>
                      <a:pt x="405231" y="152983"/>
                      <a:pt x="400940" y="151014"/>
                    </a:cubicBezTo>
                    <a:cubicBezTo>
                      <a:pt x="398924" y="150107"/>
                      <a:pt x="396956" y="149088"/>
                      <a:pt x="394922" y="148153"/>
                    </a:cubicBezTo>
                    <a:cubicBezTo>
                      <a:pt x="394764" y="148093"/>
                      <a:pt x="394452" y="148293"/>
                      <a:pt x="394323" y="148216"/>
                    </a:cubicBezTo>
                    <a:cubicBezTo>
                      <a:pt x="391569" y="145903"/>
                      <a:pt x="390733" y="145719"/>
                      <a:pt x="388165" y="144885"/>
                    </a:cubicBezTo>
                    <a:cubicBezTo>
                      <a:pt x="384355" y="143606"/>
                      <a:pt x="380665" y="141891"/>
                      <a:pt x="376876" y="140521"/>
                    </a:cubicBezTo>
                    <a:cubicBezTo>
                      <a:pt x="375727" y="140096"/>
                      <a:pt x="374447" y="140155"/>
                      <a:pt x="373268" y="139871"/>
                    </a:cubicBezTo>
                    <a:cubicBezTo>
                      <a:pt x="372210" y="139589"/>
                      <a:pt x="370664" y="139419"/>
                      <a:pt x="370222" y="138663"/>
                    </a:cubicBezTo>
                    <a:cubicBezTo>
                      <a:pt x="367104" y="133471"/>
                      <a:pt x="362475" y="132596"/>
                      <a:pt x="356947" y="133253"/>
                    </a:cubicBezTo>
                    <a:cubicBezTo>
                      <a:pt x="353796" y="133630"/>
                      <a:pt x="351321" y="131817"/>
                      <a:pt x="349519" y="129935"/>
                    </a:cubicBezTo>
                    <a:cubicBezTo>
                      <a:pt x="342852" y="130681"/>
                      <a:pt x="336437" y="131386"/>
                      <a:pt x="330264" y="132095"/>
                    </a:cubicBezTo>
                    <a:cubicBezTo>
                      <a:pt x="329857" y="130519"/>
                      <a:pt x="329715" y="128734"/>
                      <a:pt x="329296" y="128642"/>
                    </a:cubicBezTo>
                    <a:cubicBezTo>
                      <a:pt x="328246" y="128435"/>
                      <a:pt x="326877" y="128790"/>
                      <a:pt x="325942" y="129388"/>
                    </a:cubicBezTo>
                    <a:cubicBezTo>
                      <a:pt x="322171" y="131796"/>
                      <a:pt x="318370" y="131031"/>
                      <a:pt x="314715" y="129494"/>
                    </a:cubicBezTo>
                    <a:cubicBezTo>
                      <a:pt x="312391" y="128543"/>
                      <a:pt x="310615" y="128201"/>
                      <a:pt x="308865" y="130397"/>
                    </a:cubicBezTo>
                    <a:cubicBezTo>
                      <a:pt x="307945" y="131582"/>
                      <a:pt x="306794" y="132278"/>
                      <a:pt x="305714" y="130214"/>
                    </a:cubicBezTo>
                    <a:cubicBezTo>
                      <a:pt x="305409" y="129610"/>
                      <a:pt x="304075" y="129584"/>
                      <a:pt x="302583" y="129061"/>
                    </a:cubicBezTo>
                    <a:cubicBezTo>
                      <a:pt x="302962" y="130215"/>
                      <a:pt x="303138" y="130742"/>
                      <a:pt x="303527" y="131851"/>
                    </a:cubicBezTo>
                    <a:cubicBezTo>
                      <a:pt x="301780" y="131928"/>
                      <a:pt x="300052" y="132034"/>
                      <a:pt x="298110" y="132117"/>
                    </a:cubicBezTo>
                    <a:cubicBezTo>
                      <a:pt x="296877" y="132625"/>
                      <a:pt x="295298" y="133714"/>
                      <a:pt x="293653" y="133887"/>
                    </a:cubicBezTo>
                    <a:cubicBezTo>
                      <a:pt x="290913" y="134160"/>
                      <a:pt x="288105" y="133638"/>
                      <a:pt x="285329" y="133854"/>
                    </a:cubicBezTo>
                    <a:cubicBezTo>
                      <a:pt x="284264" y="133936"/>
                      <a:pt x="282968" y="134844"/>
                      <a:pt x="282296" y="135791"/>
                    </a:cubicBezTo>
                    <a:cubicBezTo>
                      <a:pt x="280435" y="138376"/>
                      <a:pt x="279024" y="138481"/>
                      <a:pt x="277371" y="135705"/>
                    </a:cubicBezTo>
                    <a:cubicBezTo>
                      <a:pt x="276253" y="136578"/>
                      <a:pt x="275287" y="137753"/>
                      <a:pt x="274047" y="138186"/>
                    </a:cubicBezTo>
                    <a:cubicBezTo>
                      <a:pt x="272893" y="138565"/>
                      <a:pt x="271483" y="138108"/>
                      <a:pt x="270318" y="138533"/>
                    </a:cubicBezTo>
                    <a:cubicBezTo>
                      <a:pt x="267120" y="139338"/>
                      <a:pt x="263868" y="140059"/>
                      <a:pt x="260696" y="140967"/>
                    </a:cubicBezTo>
                    <a:cubicBezTo>
                      <a:pt x="256539" y="142145"/>
                      <a:pt x="252732" y="144058"/>
                      <a:pt x="249631" y="147075"/>
                    </a:cubicBezTo>
                    <a:cubicBezTo>
                      <a:pt x="248355" y="148329"/>
                      <a:pt x="247229" y="148689"/>
                      <a:pt x="245479" y="148450"/>
                    </a:cubicBezTo>
                    <a:cubicBezTo>
                      <a:pt x="244316" y="148315"/>
                      <a:pt x="242952" y="148867"/>
                      <a:pt x="241867" y="149481"/>
                    </a:cubicBezTo>
                    <a:cubicBezTo>
                      <a:pt x="238029" y="151533"/>
                      <a:pt x="234118" y="153033"/>
                      <a:pt x="229727" y="152406"/>
                    </a:cubicBezTo>
                    <a:cubicBezTo>
                      <a:pt x="228650" y="153094"/>
                      <a:pt x="227442" y="153705"/>
                      <a:pt x="226456" y="154534"/>
                    </a:cubicBezTo>
                    <a:cubicBezTo>
                      <a:pt x="225526" y="155327"/>
                      <a:pt x="224284" y="156321"/>
                      <a:pt x="224151" y="157363"/>
                    </a:cubicBezTo>
                    <a:cubicBezTo>
                      <a:pt x="223889" y="159326"/>
                      <a:pt x="223593" y="160114"/>
                      <a:pt x="221438" y="159176"/>
                    </a:cubicBezTo>
                    <a:cubicBezTo>
                      <a:pt x="220836" y="158922"/>
                      <a:pt x="219512" y="159847"/>
                      <a:pt x="218808" y="160496"/>
                    </a:cubicBezTo>
                    <a:cubicBezTo>
                      <a:pt x="216974" y="162187"/>
                      <a:pt x="214393" y="162518"/>
                      <a:pt x="212668" y="164817"/>
                    </a:cubicBezTo>
                    <a:cubicBezTo>
                      <a:pt x="211010" y="167033"/>
                      <a:pt x="207771" y="167586"/>
                      <a:pt x="205263" y="165596"/>
                    </a:cubicBezTo>
                    <a:cubicBezTo>
                      <a:pt x="204271" y="168106"/>
                      <a:pt x="203336" y="170578"/>
                      <a:pt x="202308" y="173030"/>
                    </a:cubicBezTo>
                    <a:cubicBezTo>
                      <a:pt x="202162" y="173364"/>
                      <a:pt x="201551" y="173595"/>
                      <a:pt x="201117" y="173791"/>
                    </a:cubicBezTo>
                    <a:cubicBezTo>
                      <a:pt x="199171" y="174556"/>
                      <a:pt x="197235" y="175273"/>
                      <a:pt x="195459" y="175929"/>
                    </a:cubicBezTo>
                    <a:cubicBezTo>
                      <a:pt x="196868" y="176824"/>
                      <a:pt x="198031" y="177518"/>
                      <a:pt x="199165" y="178231"/>
                    </a:cubicBezTo>
                    <a:cubicBezTo>
                      <a:pt x="198026" y="179637"/>
                      <a:pt x="197112" y="182017"/>
                      <a:pt x="195763" y="182280"/>
                    </a:cubicBezTo>
                    <a:cubicBezTo>
                      <a:pt x="192663" y="182863"/>
                      <a:pt x="190738" y="184412"/>
                      <a:pt x="188919" y="186811"/>
                    </a:cubicBezTo>
                    <a:cubicBezTo>
                      <a:pt x="187884" y="188190"/>
                      <a:pt x="185939" y="188834"/>
                      <a:pt x="184324" y="189866"/>
                    </a:cubicBezTo>
                    <a:cubicBezTo>
                      <a:pt x="185773" y="192571"/>
                      <a:pt x="185390" y="194972"/>
                      <a:pt x="181866" y="196265"/>
                    </a:cubicBezTo>
                    <a:cubicBezTo>
                      <a:pt x="178839" y="197400"/>
                      <a:pt x="177234" y="198824"/>
                      <a:pt x="176631" y="202003"/>
                    </a:cubicBezTo>
                    <a:cubicBezTo>
                      <a:pt x="176285" y="203901"/>
                      <a:pt x="174844" y="205580"/>
                      <a:pt x="174116" y="207441"/>
                    </a:cubicBezTo>
                    <a:cubicBezTo>
                      <a:pt x="173772" y="208340"/>
                      <a:pt x="173918" y="209443"/>
                      <a:pt x="173838" y="210692"/>
                    </a:cubicBezTo>
                    <a:cubicBezTo>
                      <a:pt x="173263" y="210541"/>
                      <a:pt x="172501" y="210348"/>
                      <a:pt x="171972" y="210207"/>
                    </a:cubicBezTo>
                    <a:cubicBezTo>
                      <a:pt x="171401" y="211250"/>
                      <a:pt x="170977" y="212399"/>
                      <a:pt x="170233" y="213234"/>
                    </a:cubicBezTo>
                    <a:cubicBezTo>
                      <a:pt x="168363" y="215306"/>
                      <a:pt x="166052" y="217061"/>
                      <a:pt x="164394" y="219278"/>
                    </a:cubicBezTo>
                    <a:cubicBezTo>
                      <a:pt x="162881" y="221283"/>
                      <a:pt x="160301" y="222930"/>
                      <a:pt x="161225" y="226251"/>
                    </a:cubicBezTo>
                    <a:cubicBezTo>
                      <a:pt x="161354" y="226767"/>
                      <a:pt x="159965" y="227654"/>
                      <a:pt x="159353" y="228445"/>
                    </a:cubicBezTo>
                    <a:cubicBezTo>
                      <a:pt x="158424" y="229677"/>
                      <a:pt x="157559" y="230947"/>
                      <a:pt x="157118" y="232507"/>
                    </a:cubicBezTo>
                    <a:cubicBezTo>
                      <a:pt x="155147" y="234045"/>
                      <a:pt x="153439" y="235495"/>
                      <a:pt x="154667" y="238542"/>
                    </a:cubicBezTo>
                    <a:cubicBezTo>
                      <a:pt x="154817" y="238965"/>
                      <a:pt x="153655" y="240146"/>
                      <a:pt x="152890" y="240635"/>
                    </a:cubicBezTo>
                    <a:cubicBezTo>
                      <a:pt x="152266" y="241033"/>
                      <a:pt x="151335" y="240950"/>
                      <a:pt x="150961" y="240988"/>
                    </a:cubicBezTo>
                    <a:cubicBezTo>
                      <a:pt x="150802" y="242488"/>
                      <a:pt x="150797" y="243607"/>
                      <a:pt x="150544" y="244648"/>
                    </a:cubicBezTo>
                    <a:cubicBezTo>
                      <a:pt x="150185" y="246274"/>
                      <a:pt x="149670" y="247841"/>
                      <a:pt x="149029" y="250086"/>
                    </a:cubicBezTo>
                    <a:cubicBezTo>
                      <a:pt x="146628" y="251140"/>
                      <a:pt x="145886" y="252852"/>
                      <a:pt x="146937" y="256810"/>
                    </a:cubicBezTo>
                    <a:cubicBezTo>
                      <a:pt x="146989" y="257017"/>
                      <a:pt x="147123" y="257289"/>
                      <a:pt x="147047" y="257419"/>
                    </a:cubicBezTo>
                    <a:cubicBezTo>
                      <a:pt x="145621" y="260125"/>
                      <a:pt x="144179" y="262802"/>
                      <a:pt x="142330" y="266218"/>
                    </a:cubicBezTo>
                    <a:cubicBezTo>
                      <a:pt x="141719" y="270201"/>
                      <a:pt x="137886" y="273447"/>
                      <a:pt x="135383" y="277840"/>
                    </a:cubicBezTo>
                    <a:cubicBezTo>
                      <a:pt x="136459" y="277712"/>
                      <a:pt x="137207" y="277633"/>
                      <a:pt x="137656" y="277586"/>
                    </a:cubicBezTo>
                    <a:cubicBezTo>
                      <a:pt x="138218" y="280341"/>
                      <a:pt x="139450" y="283145"/>
                      <a:pt x="139109" y="285797"/>
                    </a:cubicBezTo>
                    <a:cubicBezTo>
                      <a:pt x="138702" y="288971"/>
                      <a:pt x="139236" y="292621"/>
                      <a:pt x="135857" y="295139"/>
                    </a:cubicBezTo>
                    <a:cubicBezTo>
                      <a:pt x="132684" y="297485"/>
                      <a:pt x="133064" y="299078"/>
                      <a:pt x="136730" y="301007"/>
                    </a:cubicBezTo>
                    <a:cubicBezTo>
                      <a:pt x="135940" y="302270"/>
                      <a:pt x="135067" y="303465"/>
                      <a:pt x="134389" y="304778"/>
                    </a:cubicBezTo>
                    <a:cubicBezTo>
                      <a:pt x="133545" y="306394"/>
                      <a:pt x="132227" y="307954"/>
                      <a:pt x="134008" y="309930"/>
                    </a:cubicBezTo>
                    <a:cubicBezTo>
                      <a:pt x="134264" y="310205"/>
                      <a:pt x="133039" y="311787"/>
                      <a:pt x="132244" y="313292"/>
                    </a:cubicBezTo>
                    <a:cubicBezTo>
                      <a:pt x="132563" y="316042"/>
                      <a:pt x="132969" y="319614"/>
                      <a:pt x="133400" y="323290"/>
                    </a:cubicBezTo>
                    <a:cubicBezTo>
                      <a:pt x="132878" y="326097"/>
                      <a:pt x="132324" y="329166"/>
                      <a:pt x="131759" y="332281"/>
                    </a:cubicBezTo>
                    <a:cubicBezTo>
                      <a:pt x="135993" y="332849"/>
                      <a:pt x="136805" y="335243"/>
                      <a:pt x="135132" y="339186"/>
                    </a:cubicBezTo>
                    <a:cubicBezTo>
                      <a:pt x="134369" y="340990"/>
                      <a:pt x="135206" y="343490"/>
                      <a:pt x="135210" y="345682"/>
                    </a:cubicBezTo>
                    <a:cubicBezTo>
                      <a:pt x="135216" y="347315"/>
                      <a:pt x="135025" y="348953"/>
                      <a:pt x="134932" y="350809"/>
                    </a:cubicBezTo>
                    <a:cubicBezTo>
                      <a:pt x="135474" y="350782"/>
                      <a:pt x="136586" y="350710"/>
                      <a:pt x="138379" y="350643"/>
                    </a:cubicBezTo>
                    <a:cubicBezTo>
                      <a:pt x="138149" y="353783"/>
                      <a:pt x="138092" y="356693"/>
                      <a:pt x="137728" y="359560"/>
                    </a:cubicBezTo>
                    <a:cubicBezTo>
                      <a:pt x="137320" y="362733"/>
                      <a:pt x="139203" y="365244"/>
                      <a:pt x="139837" y="368112"/>
                    </a:cubicBezTo>
                    <a:cubicBezTo>
                      <a:pt x="140816" y="372395"/>
                      <a:pt x="141572" y="376703"/>
                      <a:pt x="142627" y="380978"/>
                    </a:cubicBezTo>
                    <a:cubicBezTo>
                      <a:pt x="143016" y="382525"/>
                      <a:pt x="143921" y="383942"/>
                      <a:pt x="144647" y="385515"/>
                    </a:cubicBezTo>
                    <a:cubicBezTo>
                      <a:pt x="145085" y="385514"/>
                      <a:pt x="145777" y="385472"/>
                      <a:pt x="146606" y="385460"/>
                    </a:cubicBezTo>
                    <a:cubicBezTo>
                      <a:pt x="145460" y="389225"/>
                      <a:pt x="143123" y="392754"/>
                      <a:pt x="146609" y="396274"/>
                    </a:cubicBezTo>
                    <a:cubicBezTo>
                      <a:pt x="149652" y="395289"/>
                      <a:pt x="150744" y="395749"/>
                      <a:pt x="152015" y="399927"/>
                    </a:cubicBezTo>
                    <a:cubicBezTo>
                      <a:pt x="152638" y="401964"/>
                      <a:pt x="153747" y="403011"/>
                      <a:pt x="155172" y="404495"/>
                    </a:cubicBezTo>
                    <a:cubicBezTo>
                      <a:pt x="157943" y="407395"/>
                      <a:pt x="161297" y="410523"/>
                      <a:pt x="160735" y="415391"/>
                    </a:cubicBezTo>
                    <a:cubicBezTo>
                      <a:pt x="160608" y="416630"/>
                      <a:pt x="164115" y="420495"/>
                      <a:pt x="165312" y="420370"/>
                    </a:cubicBezTo>
                    <a:cubicBezTo>
                      <a:pt x="168864" y="420057"/>
                      <a:pt x="169093" y="422665"/>
                      <a:pt x="168521" y="424707"/>
                    </a:cubicBezTo>
                    <a:cubicBezTo>
                      <a:pt x="167636" y="427946"/>
                      <a:pt x="169303" y="429117"/>
                      <a:pt x="171562" y="430468"/>
                    </a:cubicBezTo>
                    <a:cubicBezTo>
                      <a:pt x="172613" y="431114"/>
                      <a:pt x="173306" y="432387"/>
                      <a:pt x="174023" y="433445"/>
                    </a:cubicBezTo>
                    <a:cubicBezTo>
                      <a:pt x="175066" y="435015"/>
                      <a:pt x="175677" y="437098"/>
                      <a:pt x="177093" y="438190"/>
                    </a:cubicBezTo>
                    <a:cubicBezTo>
                      <a:pt x="179364" y="439933"/>
                      <a:pt x="180149" y="441786"/>
                      <a:pt x="179314" y="444355"/>
                    </a:cubicBezTo>
                    <a:cubicBezTo>
                      <a:pt x="181749" y="445793"/>
                      <a:pt x="184194" y="446746"/>
                      <a:pt x="185380" y="449541"/>
                    </a:cubicBezTo>
                    <a:cubicBezTo>
                      <a:pt x="185880" y="450698"/>
                      <a:pt x="187599" y="451516"/>
                      <a:pt x="188893" y="452166"/>
                    </a:cubicBezTo>
                    <a:cubicBezTo>
                      <a:pt x="192183" y="453817"/>
                      <a:pt x="193134" y="456682"/>
                      <a:pt x="193181" y="460004"/>
                    </a:cubicBezTo>
                    <a:cubicBezTo>
                      <a:pt x="195965" y="460302"/>
                      <a:pt x="198494" y="460762"/>
                      <a:pt x="199395" y="463858"/>
                    </a:cubicBezTo>
                    <a:cubicBezTo>
                      <a:pt x="199535" y="464328"/>
                      <a:pt x="199793" y="464921"/>
                      <a:pt x="200163" y="465124"/>
                    </a:cubicBezTo>
                    <a:cubicBezTo>
                      <a:pt x="203344" y="467043"/>
                      <a:pt x="206574" y="468852"/>
                      <a:pt x="210114" y="470143"/>
                    </a:cubicBezTo>
                    <a:cubicBezTo>
                      <a:pt x="212435" y="472652"/>
                      <a:pt x="214756" y="475161"/>
                      <a:pt x="217506" y="478155"/>
                    </a:cubicBezTo>
                    <a:cubicBezTo>
                      <a:pt x="219089" y="478820"/>
                      <a:pt x="221554" y="479680"/>
                      <a:pt x="223769" y="480899"/>
                    </a:cubicBezTo>
                    <a:cubicBezTo>
                      <a:pt x="227296" y="482798"/>
                      <a:pt x="230175" y="485867"/>
                      <a:pt x="234983" y="484833"/>
                    </a:cubicBezTo>
                    <a:cubicBezTo>
                      <a:pt x="237662" y="484279"/>
                      <a:pt x="240954" y="487684"/>
                      <a:pt x="241201" y="490320"/>
                    </a:cubicBezTo>
                    <a:cubicBezTo>
                      <a:pt x="242774" y="490034"/>
                      <a:pt x="244465" y="489992"/>
                      <a:pt x="245895" y="489358"/>
                    </a:cubicBezTo>
                    <a:cubicBezTo>
                      <a:pt x="248106" y="488384"/>
                      <a:pt x="248858" y="489621"/>
                      <a:pt x="249133" y="491241"/>
                    </a:cubicBezTo>
                    <a:cubicBezTo>
                      <a:pt x="249805" y="495043"/>
                      <a:pt x="253118" y="496478"/>
                      <a:pt x="255839" y="497614"/>
                    </a:cubicBezTo>
                    <a:cubicBezTo>
                      <a:pt x="258559" y="498751"/>
                      <a:pt x="261938" y="498229"/>
                      <a:pt x="265014" y="498420"/>
                    </a:cubicBezTo>
                    <a:cubicBezTo>
                      <a:pt x="265395" y="498455"/>
                      <a:pt x="265927" y="498475"/>
                      <a:pt x="266147" y="498695"/>
                    </a:cubicBezTo>
                    <a:cubicBezTo>
                      <a:pt x="267873" y="500585"/>
                      <a:pt x="269819" y="500819"/>
                      <a:pt x="272188" y="499905"/>
                    </a:cubicBezTo>
                    <a:cubicBezTo>
                      <a:pt x="272668" y="499718"/>
                      <a:pt x="273556" y="500547"/>
                      <a:pt x="274108" y="501472"/>
                    </a:cubicBezTo>
                    <a:cubicBezTo>
                      <a:pt x="278669" y="501552"/>
                      <a:pt x="283361" y="501149"/>
                      <a:pt x="287108" y="497520"/>
                    </a:cubicBezTo>
                    <a:cubicBezTo>
                      <a:pt x="287356" y="497281"/>
                      <a:pt x="288039" y="497602"/>
                      <a:pt x="288463" y="497452"/>
                    </a:cubicBezTo>
                    <a:cubicBezTo>
                      <a:pt x="289919" y="496921"/>
                      <a:pt x="292259" y="496584"/>
                      <a:pt x="292567" y="495629"/>
                    </a:cubicBezTo>
                    <a:cubicBezTo>
                      <a:pt x="293860" y="491530"/>
                      <a:pt x="297082" y="494701"/>
                      <a:pt x="299093" y="493536"/>
                    </a:cubicBezTo>
                    <a:cubicBezTo>
                      <a:pt x="299934" y="493040"/>
                      <a:pt x="301099" y="493054"/>
                      <a:pt x="302373" y="492798"/>
                    </a:cubicBezTo>
                    <a:cubicBezTo>
                      <a:pt x="303280" y="494654"/>
                      <a:pt x="303280" y="494654"/>
                      <a:pt x="308026" y="494775"/>
                    </a:cubicBezTo>
                    <a:cubicBezTo>
                      <a:pt x="309153" y="495852"/>
                      <a:pt x="309968" y="497127"/>
                      <a:pt x="310391" y="496977"/>
                    </a:cubicBezTo>
                    <a:cubicBezTo>
                      <a:pt x="312446" y="496383"/>
                      <a:pt x="313101" y="497721"/>
                      <a:pt x="314215" y="498965"/>
                    </a:cubicBezTo>
                    <a:cubicBezTo>
                      <a:pt x="316050" y="501025"/>
                      <a:pt x="318074" y="503007"/>
                      <a:pt x="320271" y="504636"/>
                    </a:cubicBezTo>
                    <a:cubicBezTo>
                      <a:pt x="322883" y="506600"/>
                      <a:pt x="322852" y="509613"/>
                      <a:pt x="323790" y="512207"/>
                    </a:cubicBezTo>
                    <a:cubicBezTo>
                      <a:pt x="325392" y="516652"/>
                      <a:pt x="326543" y="521265"/>
                      <a:pt x="327571" y="525877"/>
                    </a:cubicBezTo>
                    <a:cubicBezTo>
                      <a:pt x="328249" y="528875"/>
                      <a:pt x="327207" y="531617"/>
                      <a:pt x="325321" y="534099"/>
                    </a:cubicBezTo>
                    <a:cubicBezTo>
                      <a:pt x="324218" y="535561"/>
                      <a:pt x="323197" y="537212"/>
                      <a:pt x="322622" y="538936"/>
                    </a:cubicBezTo>
                    <a:cubicBezTo>
                      <a:pt x="322404" y="539594"/>
                      <a:pt x="323320" y="540965"/>
                      <a:pt x="324081" y="541596"/>
                    </a:cubicBezTo>
                    <a:cubicBezTo>
                      <a:pt x="325577" y="542876"/>
                      <a:pt x="326485" y="543733"/>
                      <a:pt x="324563" y="545599"/>
                    </a:cubicBezTo>
                    <a:cubicBezTo>
                      <a:pt x="323697" y="546431"/>
                      <a:pt x="323892" y="548422"/>
                      <a:pt x="323776" y="549055"/>
                    </a:cubicBezTo>
                    <a:cubicBezTo>
                      <a:pt x="324646" y="550854"/>
                      <a:pt x="325162" y="552161"/>
                      <a:pt x="325886" y="553295"/>
                    </a:cubicBezTo>
                    <a:cubicBezTo>
                      <a:pt x="326828" y="554769"/>
                      <a:pt x="328512" y="555968"/>
                      <a:pt x="328873" y="557534"/>
                    </a:cubicBezTo>
                    <a:cubicBezTo>
                      <a:pt x="329556" y="560291"/>
                      <a:pt x="331896" y="563267"/>
                      <a:pt x="328379" y="566071"/>
                    </a:cubicBezTo>
                    <a:cubicBezTo>
                      <a:pt x="330339" y="566016"/>
                      <a:pt x="331880" y="565991"/>
                      <a:pt x="333448" y="565947"/>
                    </a:cubicBezTo>
                    <a:cubicBezTo>
                      <a:pt x="333452" y="566264"/>
                      <a:pt x="333483" y="566563"/>
                      <a:pt x="333486" y="566880"/>
                    </a:cubicBezTo>
                    <a:cubicBezTo>
                      <a:pt x="330368" y="568872"/>
                      <a:pt x="327277" y="570846"/>
                      <a:pt x="323678" y="573146"/>
                    </a:cubicBezTo>
                    <a:cubicBezTo>
                      <a:pt x="324495" y="576176"/>
                      <a:pt x="327540" y="580257"/>
                      <a:pt x="322327" y="583467"/>
                    </a:cubicBezTo>
                    <a:cubicBezTo>
                      <a:pt x="323146" y="584062"/>
                      <a:pt x="323759" y="584708"/>
                      <a:pt x="324463" y="584937"/>
                    </a:cubicBezTo>
                    <a:cubicBezTo>
                      <a:pt x="326456" y="585620"/>
                      <a:pt x="326460" y="586375"/>
                      <a:pt x="325087" y="587850"/>
                    </a:cubicBezTo>
                    <a:cubicBezTo>
                      <a:pt x="324124" y="588904"/>
                      <a:pt x="323536" y="590358"/>
                      <a:pt x="322572" y="591973"/>
                    </a:cubicBezTo>
                    <a:cubicBezTo>
                      <a:pt x="323647" y="593720"/>
                      <a:pt x="323632" y="595446"/>
                      <a:pt x="320568" y="596086"/>
                    </a:cubicBezTo>
                    <a:cubicBezTo>
                      <a:pt x="320138" y="596162"/>
                      <a:pt x="319674" y="596936"/>
                      <a:pt x="319562" y="597446"/>
                    </a:cubicBezTo>
                    <a:cubicBezTo>
                      <a:pt x="318660" y="601973"/>
                      <a:pt x="316795" y="605799"/>
                      <a:pt x="313088" y="608806"/>
                    </a:cubicBezTo>
                    <a:cubicBezTo>
                      <a:pt x="311637" y="609972"/>
                      <a:pt x="311171" y="612305"/>
                      <a:pt x="309783" y="613631"/>
                    </a:cubicBezTo>
                    <a:cubicBezTo>
                      <a:pt x="308260" y="615122"/>
                      <a:pt x="306289" y="616222"/>
                      <a:pt x="304402" y="617267"/>
                    </a:cubicBezTo>
                    <a:cubicBezTo>
                      <a:pt x="302760" y="618196"/>
                      <a:pt x="300938" y="618841"/>
                      <a:pt x="299187" y="619600"/>
                    </a:cubicBezTo>
                    <a:cubicBezTo>
                      <a:pt x="298725" y="619816"/>
                      <a:pt x="298253" y="620077"/>
                      <a:pt x="297759" y="620114"/>
                    </a:cubicBezTo>
                    <a:cubicBezTo>
                      <a:pt x="296038" y="620294"/>
                      <a:pt x="294263" y="620390"/>
                      <a:pt x="292553" y="620524"/>
                    </a:cubicBezTo>
                    <a:cubicBezTo>
                      <a:pt x="292548" y="620767"/>
                      <a:pt x="292534" y="621056"/>
                      <a:pt x="292528" y="621298"/>
                    </a:cubicBezTo>
                    <a:cubicBezTo>
                      <a:pt x="292025" y="620822"/>
                      <a:pt x="291503" y="620317"/>
                      <a:pt x="291028" y="619823"/>
                    </a:cubicBezTo>
                    <a:cubicBezTo>
                      <a:pt x="291059" y="620122"/>
                      <a:pt x="291072" y="620393"/>
                      <a:pt x="291103" y="620692"/>
                    </a:cubicBezTo>
                    <a:cubicBezTo>
                      <a:pt x="284867" y="621801"/>
                      <a:pt x="278631" y="622911"/>
                      <a:pt x="273359" y="623843"/>
                    </a:cubicBezTo>
                    <a:cubicBezTo>
                      <a:pt x="270718" y="622458"/>
                      <a:pt x="268853" y="620974"/>
                      <a:pt x="266835" y="620627"/>
                    </a:cubicBezTo>
                    <a:cubicBezTo>
                      <a:pt x="265142" y="620351"/>
                      <a:pt x="263076" y="617241"/>
                      <a:pt x="261496" y="621204"/>
                    </a:cubicBezTo>
                    <a:cubicBezTo>
                      <a:pt x="260583" y="620150"/>
                      <a:pt x="259999" y="619485"/>
                      <a:pt x="259177" y="618573"/>
                    </a:cubicBezTo>
                    <a:cubicBezTo>
                      <a:pt x="258825" y="619396"/>
                      <a:pt x="258598" y="619980"/>
                      <a:pt x="258658" y="619823"/>
                    </a:cubicBezTo>
                    <a:cubicBezTo>
                      <a:pt x="254939" y="620562"/>
                      <a:pt x="251687" y="621281"/>
                      <a:pt x="248430" y="621805"/>
                    </a:cubicBezTo>
                    <a:cubicBezTo>
                      <a:pt x="245855" y="622212"/>
                      <a:pt x="243243" y="622683"/>
                      <a:pt x="240650" y="622623"/>
                    </a:cubicBezTo>
                    <a:cubicBezTo>
                      <a:pt x="237330" y="622549"/>
                      <a:pt x="233971" y="621540"/>
                      <a:pt x="230655" y="621784"/>
                    </a:cubicBezTo>
                    <a:cubicBezTo>
                      <a:pt x="227758" y="621997"/>
                      <a:pt x="224969" y="623379"/>
                      <a:pt x="222125" y="624238"/>
                    </a:cubicBezTo>
                    <a:cubicBezTo>
                      <a:pt x="221833" y="624344"/>
                      <a:pt x="221499" y="624757"/>
                      <a:pt x="221323" y="624670"/>
                    </a:cubicBezTo>
                    <a:cubicBezTo>
                      <a:pt x="217551" y="623327"/>
                      <a:pt x="213762" y="621956"/>
                      <a:pt x="210021" y="620473"/>
                    </a:cubicBezTo>
                    <a:cubicBezTo>
                      <a:pt x="209753" y="620366"/>
                      <a:pt x="209731" y="619581"/>
                      <a:pt x="209591" y="619112"/>
                    </a:cubicBezTo>
                    <a:cubicBezTo>
                      <a:pt x="205737" y="621015"/>
                      <a:pt x="199531" y="620109"/>
                      <a:pt x="198395" y="618080"/>
                    </a:cubicBezTo>
                    <a:cubicBezTo>
                      <a:pt x="194018" y="617164"/>
                      <a:pt x="190031" y="616359"/>
                      <a:pt x="186165" y="615555"/>
                    </a:cubicBezTo>
                    <a:cubicBezTo>
                      <a:pt x="185833" y="614410"/>
                      <a:pt x="185529" y="613247"/>
                      <a:pt x="185197" y="612102"/>
                    </a:cubicBezTo>
                    <a:cubicBezTo>
                      <a:pt x="184740" y="612074"/>
                      <a:pt x="184273" y="612093"/>
                      <a:pt x="183816" y="612066"/>
                    </a:cubicBezTo>
                    <a:cubicBezTo>
                      <a:pt x="184125" y="612986"/>
                      <a:pt x="184415" y="613879"/>
                      <a:pt x="184724" y="614799"/>
                    </a:cubicBezTo>
                    <a:cubicBezTo>
                      <a:pt x="184245" y="614985"/>
                      <a:pt x="183783" y="615200"/>
                      <a:pt x="183304" y="615386"/>
                    </a:cubicBezTo>
                    <a:cubicBezTo>
                      <a:pt x="175914" y="609130"/>
                      <a:pt x="166749" y="606402"/>
                      <a:pt x="158391" y="602003"/>
                    </a:cubicBezTo>
                    <a:cubicBezTo>
                      <a:pt x="150116" y="597669"/>
                      <a:pt x="142068" y="592631"/>
                      <a:pt x="132753" y="589920"/>
                    </a:cubicBezTo>
                    <a:cubicBezTo>
                      <a:pt x="134177" y="586775"/>
                      <a:pt x="132994" y="585735"/>
                      <a:pt x="130115" y="585539"/>
                    </a:cubicBezTo>
                    <a:cubicBezTo>
                      <a:pt x="129080" y="585480"/>
                      <a:pt x="127431" y="584338"/>
                      <a:pt x="127234" y="583467"/>
                    </a:cubicBezTo>
                    <a:cubicBezTo>
                      <a:pt x="126347" y="579203"/>
                      <a:pt x="122337" y="581047"/>
                      <a:pt x="120510" y="579061"/>
                    </a:cubicBezTo>
                    <a:cubicBezTo>
                      <a:pt x="119785" y="578366"/>
                      <a:pt x="119005" y="577707"/>
                      <a:pt x="118338" y="576975"/>
                    </a:cubicBezTo>
                    <a:cubicBezTo>
                      <a:pt x="117023" y="575540"/>
                      <a:pt x="115774" y="574023"/>
                      <a:pt x="114497" y="572524"/>
                    </a:cubicBezTo>
                    <a:cubicBezTo>
                      <a:pt x="114306" y="572286"/>
                      <a:pt x="114362" y="571812"/>
                      <a:pt x="114168" y="571697"/>
                    </a:cubicBezTo>
                    <a:cubicBezTo>
                      <a:pt x="111307" y="570091"/>
                      <a:pt x="108312" y="568651"/>
                      <a:pt x="105595" y="566834"/>
                    </a:cubicBezTo>
                    <a:cubicBezTo>
                      <a:pt x="104178" y="565864"/>
                      <a:pt x="102986" y="564311"/>
                      <a:pt x="102128" y="562782"/>
                    </a:cubicBezTo>
                    <a:cubicBezTo>
                      <a:pt x="100361" y="559640"/>
                      <a:pt x="96691" y="558393"/>
                      <a:pt x="95158" y="554742"/>
                    </a:cubicBezTo>
                    <a:cubicBezTo>
                      <a:pt x="94409" y="552945"/>
                      <a:pt x="92645" y="551558"/>
                      <a:pt x="92767" y="549124"/>
                    </a:cubicBezTo>
                    <a:cubicBezTo>
                      <a:pt x="92820" y="548332"/>
                      <a:pt x="91801" y="546987"/>
                      <a:pt x="90985" y="546710"/>
                    </a:cubicBezTo>
                    <a:cubicBezTo>
                      <a:pt x="88503" y="545821"/>
                      <a:pt x="86803" y="544473"/>
                      <a:pt x="86192" y="541830"/>
                    </a:cubicBezTo>
                    <a:cubicBezTo>
                      <a:pt x="86054" y="541239"/>
                      <a:pt x="85184" y="540876"/>
                      <a:pt x="84765" y="540345"/>
                    </a:cubicBezTo>
                    <a:cubicBezTo>
                      <a:pt x="82258" y="537357"/>
                      <a:pt x="78339" y="535909"/>
                      <a:pt x="76380" y="532091"/>
                    </a:cubicBezTo>
                    <a:cubicBezTo>
                      <a:pt x="75238" y="529867"/>
                      <a:pt x="72592" y="528285"/>
                      <a:pt x="70412" y="526684"/>
                    </a:cubicBezTo>
                    <a:cubicBezTo>
                      <a:pt x="65700" y="523306"/>
                      <a:pt x="65512" y="522948"/>
                      <a:pt x="67267" y="517197"/>
                    </a:cubicBezTo>
                    <a:cubicBezTo>
                      <a:pt x="65829" y="516759"/>
                      <a:pt x="64374" y="516291"/>
                      <a:pt x="62871" y="515815"/>
                    </a:cubicBezTo>
                    <a:cubicBezTo>
                      <a:pt x="62657" y="514793"/>
                      <a:pt x="62411" y="513594"/>
                      <a:pt x="62153" y="512442"/>
                    </a:cubicBezTo>
                    <a:cubicBezTo>
                      <a:pt x="59653" y="512401"/>
                      <a:pt x="58027" y="510606"/>
                      <a:pt x="57905" y="508289"/>
                    </a:cubicBezTo>
                    <a:cubicBezTo>
                      <a:pt x="57826" y="507102"/>
                      <a:pt x="57323" y="505628"/>
                      <a:pt x="56459" y="504902"/>
                    </a:cubicBezTo>
                    <a:cubicBezTo>
                      <a:pt x="54130" y="502878"/>
                      <a:pt x="50926" y="501611"/>
                      <a:pt x="49219" y="499189"/>
                    </a:cubicBezTo>
                    <a:cubicBezTo>
                      <a:pt x="47740" y="497060"/>
                      <a:pt x="47794" y="493833"/>
                      <a:pt x="47133" y="490863"/>
                    </a:cubicBezTo>
                    <a:cubicBezTo>
                      <a:pt x="43793" y="489443"/>
                      <a:pt x="41278" y="486819"/>
                      <a:pt x="40085" y="482951"/>
                    </a:cubicBezTo>
                    <a:cubicBezTo>
                      <a:pt x="39935" y="482529"/>
                      <a:pt x="39088" y="482391"/>
                      <a:pt x="38817" y="481965"/>
                    </a:cubicBezTo>
                    <a:cubicBezTo>
                      <a:pt x="38199" y="481123"/>
                      <a:pt x="37591" y="480233"/>
                      <a:pt x="37293" y="479267"/>
                    </a:cubicBezTo>
                    <a:cubicBezTo>
                      <a:pt x="36034" y="475360"/>
                      <a:pt x="35040" y="471366"/>
                      <a:pt x="33668" y="467532"/>
                    </a:cubicBezTo>
                    <a:cubicBezTo>
                      <a:pt x="33431" y="466846"/>
                      <a:pt x="31867" y="466647"/>
                      <a:pt x="30981" y="466136"/>
                    </a:cubicBezTo>
                    <a:cubicBezTo>
                      <a:pt x="27779" y="464310"/>
                      <a:pt x="29085" y="460481"/>
                      <a:pt x="27420" y="457874"/>
                    </a:cubicBezTo>
                    <a:cubicBezTo>
                      <a:pt x="26569" y="456541"/>
                      <a:pt x="27616" y="454117"/>
                      <a:pt x="27145" y="452381"/>
                    </a:cubicBezTo>
                    <a:cubicBezTo>
                      <a:pt x="26569" y="450354"/>
                      <a:pt x="25328" y="448473"/>
                      <a:pt x="24282" y="446586"/>
                    </a:cubicBezTo>
                    <a:cubicBezTo>
                      <a:pt x="22932" y="444097"/>
                      <a:pt x="21548" y="441867"/>
                      <a:pt x="22200" y="438576"/>
                    </a:cubicBezTo>
                    <a:cubicBezTo>
                      <a:pt x="22799" y="435641"/>
                      <a:pt x="21880" y="432514"/>
                      <a:pt x="19985" y="431610"/>
                    </a:cubicBezTo>
                    <a:cubicBezTo>
                      <a:pt x="18188" y="427609"/>
                      <a:pt x="17138" y="424528"/>
                      <a:pt x="15493" y="421827"/>
                    </a:cubicBezTo>
                    <a:cubicBezTo>
                      <a:pt x="13957" y="419296"/>
                      <a:pt x="12795" y="417164"/>
                      <a:pt x="14197" y="414113"/>
                    </a:cubicBezTo>
                    <a:cubicBezTo>
                      <a:pt x="14850" y="412697"/>
                      <a:pt x="14928" y="409694"/>
                      <a:pt x="14117" y="409175"/>
                    </a:cubicBezTo>
                    <a:cubicBezTo>
                      <a:pt x="11160" y="407233"/>
                      <a:pt x="13458" y="403769"/>
                      <a:pt x="11117" y="401352"/>
                    </a:cubicBezTo>
                    <a:cubicBezTo>
                      <a:pt x="9388" y="399583"/>
                      <a:pt x="10119" y="395603"/>
                      <a:pt x="9402" y="392669"/>
                    </a:cubicBezTo>
                    <a:cubicBezTo>
                      <a:pt x="9161" y="391666"/>
                      <a:pt x="10859" y="389264"/>
                      <a:pt x="7839" y="389596"/>
                    </a:cubicBezTo>
                    <a:cubicBezTo>
                      <a:pt x="7764" y="389605"/>
                      <a:pt x="7459" y="389001"/>
                      <a:pt x="7536" y="388873"/>
                    </a:cubicBezTo>
                    <a:cubicBezTo>
                      <a:pt x="8907" y="386520"/>
                      <a:pt x="6942" y="386817"/>
                      <a:pt x="5210" y="386606"/>
                    </a:cubicBezTo>
                    <a:cubicBezTo>
                      <a:pt x="5904" y="385005"/>
                      <a:pt x="6882" y="383662"/>
                      <a:pt x="6928" y="382235"/>
                    </a:cubicBezTo>
                    <a:cubicBezTo>
                      <a:pt x="6971" y="381051"/>
                      <a:pt x="5960" y="379780"/>
                      <a:pt x="5009" y="378792"/>
                    </a:cubicBezTo>
                    <a:cubicBezTo>
                      <a:pt x="4893" y="376111"/>
                      <a:pt x="4703" y="373439"/>
                      <a:pt x="4727" y="370789"/>
                    </a:cubicBezTo>
                    <a:cubicBezTo>
                      <a:pt x="4757" y="366899"/>
                      <a:pt x="4936" y="362993"/>
                      <a:pt x="5041" y="359095"/>
                    </a:cubicBezTo>
                    <a:cubicBezTo>
                      <a:pt x="5061" y="358563"/>
                      <a:pt x="5159" y="357781"/>
                      <a:pt x="4893" y="357553"/>
                    </a:cubicBezTo>
                    <a:cubicBezTo>
                      <a:pt x="1551" y="354818"/>
                      <a:pt x="4098" y="350996"/>
                      <a:pt x="2966" y="347847"/>
                    </a:cubicBezTo>
                    <a:cubicBezTo>
                      <a:pt x="1807" y="344596"/>
                      <a:pt x="997" y="341202"/>
                      <a:pt x="0" y="337768"/>
                    </a:cubicBezTo>
                    <a:cubicBezTo>
                      <a:pt x="2178" y="336177"/>
                      <a:pt x="2694" y="330300"/>
                      <a:pt x="824" y="325747"/>
                    </a:cubicBezTo>
                    <a:cubicBezTo>
                      <a:pt x="4549" y="322769"/>
                      <a:pt x="4581" y="319195"/>
                      <a:pt x="3016" y="314807"/>
                    </a:cubicBezTo>
                    <a:cubicBezTo>
                      <a:pt x="1795" y="311396"/>
                      <a:pt x="1341" y="307496"/>
                      <a:pt x="1551" y="303889"/>
                    </a:cubicBezTo>
                    <a:cubicBezTo>
                      <a:pt x="1689" y="301606"/>
                      <a:pt x="3672" y="299461"/>
                      <a:pt x="4817" y="297254"/>
                    </a:cubicBezTo>
                    <a:cubicBezTo>
                      <a:pt x="5058" y="296820"/>
                      <a:pt x="5282" y="296358"/>
                      <a:pt x="5338" y="295883"/>
                    </a:cubicBezTo>
                    <a:cubicBezTo>
                      <a:pt x="5652" y="292250"/>
                      <a:pt x="6012" y="288627"/>
                      <a:pt x="6233" y="284974"/>
                    </a:cubicBezTo>
                    <a:cubicBezTo>
                      <a:pt x="6426" y="281777"/>
                      <a:pt x="6780" y="278518"/>
                      <a:pt x="6374" y="275383"/>
                    </a:cubicBezTo>
                    <a:cubicBezTo>
                      <a:pt x="6084" y="273055"/>
                      <a:pt x="7234" y="272919"/>
                      <a:pt x="8901" y="272653"/>
                    </a:cubicBezTo>
                    <a:cubicBezTo>
                      <a:pt x="8570" y="271946"/>
                      <a:pt x="8078" y="271303"/>
                      <a:pt x="8043" y="270686"/>
                    </a:cubicBezTo>
                    <a:cubicBezTo>
                      <a:pt x="7811" y="265447"/>
                      <a:pt x="7549" y="260225"/>
                      <a:pt x="7576" y="255020"/>
                    </a:cubicBezTo>
                    <a:cubicBezTo>
                      <a:pt x="7593" y="253172"/>
                      <a:pt x="8321" y="251311"/>
                      <a:pt x="8656" y="249461"/>
                    </a:cubicBezTo>
                    <a:cubicBezTo>
                      <a:pt x="8791" y="248735"/>
                      <a:pt x="8573" y="247957"/>
                      <a:pt x="8791" y="247299"/>
                    </a:cubicBezTo>
                    <a:cubicBezTo>
                      <a:pt x="9022" y="246473"/>
                      <a:pt x="9323" y="245443"/>
                      <a:pt x="9946" y="245045"/>
                    </a:cubicBezTo>
                    <a:cubicBezTo>
                      <a:pt x="11770" y="243839"/>
                      <a:pt x="12064" y="242613"/>
                      <a:pt x="11417" y="240473"/>
                    </a:cubicBezTo>
                    <a:cubicBezTo>
                      <a:pt x="10900" y="238728"/>
                      <a:pt x="10943" y="236545"/>
                      <a:pt x="11500" y="234792"/>
                    </a:cubicBezTo>
                    <a:cubicBezTo>
                      <a:pt x="12604" y="231333"/>
                      <a:pt x="15168" y="228099"/>
                      <a:pt x="15355" y="224706"/>
                    </a:cubicBezTo>
                    <a:cubicBezTo>
                      <a:pt x="15589" y="220447"/>
                      <a:pt x="19654" y="217690"/>
                      <a:pt x="18667" y="212892"/>
                    </a:cubicBezTo>
                    <a:cubicBezTo>
                      <a:pt x="18180" y="210569"/>
                      <a:pt x="20729" y="207624"/>
                      <a:pt x="21855" y="204949"/>
                    </a:cubicBezTo>
                    <a:cubicBezTo>
                      <a:pt x="22326" y="203811"/>
                      <a:pt x="22462" y="202526"/>
                      <a:pt x="22997" y="201425"/>
                    </a:cubicBezTo>
                    <a:cubicBezTo>
                      <a:pt x="24905" y="197414"/>
                      <a:pt x="26757" y="193316"/>
                      <a:pt x="29017" y="189479"/>
                    </a:cubicBezTo>
                    <a:cubicBezTo>
                      <a:pt x="29759" y="188206"/>
                      <a:pt x="31712" y="187638"/>
                      <a:pt x="33129" y="186732"/>
                    </a:cubicBezTo>
                    <a:cubicBezTo>
                      <a:pt x="31331" y="184728"/>
                      <a:pt x="31600" y="182401"/>
                      <a:pt x="33278" y="180092"/>
                    </a:cubicBezTo>
                    <a:cubicBezTo>
                      <a:pt x="34390" y="178583"/>
                      <a:pt x="34960" y="176662"/>
                      <a:pt x="35694" y="174876"/>
                    </a:cubicBezTo>
                    <a:cubicBezTo>
                      <a:pt x="36067" y="173960"/>
                      <a:pt x="36254" y="173002"/>
                      <a:pt x="36554" y="171972"/>
                    </a:cubicBezTo>
                    <a:cubicBezTo>
                      <a:pt x="36815" y="172006"/>
                      <a:pt x="36554" y="171972"/>
                      <a:pt x="36247" y="171929"/>
                    </a:cubicBezTo>
                    <a:cubicBezTo>
                      <a:pt x="36453" y="170440"/>
                      <a:pt x="36123" y="168297"/>
                      <a:pt x="36985" y="167586"/>
                    </a:cubicBezTo>
                    <a:cubicBezTo>
                      <a:pt x="39469" y="165601"/>
                      <a:pt x="40970" y="163325"/>
                      <a:pt x="41367" y="160198"/>
                    </a:cubicBezTo>
                    <a:cubicBezTo>
                      <a:pt x="41420" y="159845"/>
                      <a:pt x="41747" y="159356"/>
                      <a:pt x="42049" y="159204"/>
                    </a:cubicBezTo>
                    <a:cubicBezTo>
                      <a:pt x="46121" y="157519"/>
                      <a:pt x="48280" y="153587"/>
                      <a:pt x="51642" y="151040"/>
                    </a:cubicBezTo>
                    <a:cubicBezTo>
                      <a:pt x="53309" y="149776"/>
                      <a:pt x="53653" y="148439"/>
                      <a:pt x="52369" y="147303"/>
                    </a:cubicBezTo>
                    <a:cubicBezTo>
                      <a:pt x="54585" y="143213"/>
                      <a:pt x="56346" y="139096"/>
                      <a:pt x="58861" y="135534"/>
                    </a:cubicBezTo>
                    <a:cubicBezTo>
                      <a:pt x="61923" y="131143"/>
                      <a:pt x="65704" y="127251"/>
                      <a:pt x="68997" y="123033"/>
                    </a:cubicBezTo>
                    <a:cubicBezTo>
                      <a:pt x="70050" y="121681"/>
                      <a:pt x="70358" y="119728"/>
                      <a:pt x="71493" y="118445"/>
                    </a:cubicBezTo>
                    <a:cubicBezTo>
                      <a:pt x="74814" y="114768"/>
                      <a:pt x="78380" y="111292"/>
                      <a:pt x="82304" y="107310"/>
                    </a:cubicBezTo>
                    <a:cubicBezTo>
                      <a:pt x="81088" y="104534"/>
                      <a:pt x="84519" y="104218"/>
                      <a:pt x="86517" y="102783"/>
                    </a:cubicBezTo>
                    <a:cubicBezTo>
                      <a:pt x="88570" y="101311"/>
                      <a:pt x="90533" y="99698"/>
                      <a:pt x="92313" y="97923"/>
                    </a:cubicBezTo>
                    <a:cubicBezTo>
                      <a:pt x="93910" y="96425"/>
                      <a:pt x="95571" y="94964"/>
                      <a:pt x="97096" y="93352"/>
                    </a:cubicBezTo>
                    <a:cubicBezTo>
                      <a:pt x="98010" y="92408"/>
                      <a:pt x="98594" y="91197"/>
                      <a:pt x="99389" y="90131"/>
                    </a:cubicBezTo>
                    <a:cubicBezTo>
                      <a:pt x="99935" y="89423"/>
                      <a:pt x="100498" y="88305"/>
                      <a:pt x="101220" y="88123"/>
                    </a:cubicBezTo>
                    <a:cubicBezTo>
                      <a:pt x="105073" y="87218"/>
                      <a:pt x="106089" y="83936"/>
                      <a:pt x="107601" y="81054"/>
                    </a:cubicBezTo>
                    <a:cubicBezTo>
                      <a:pt x="107689" y="80879"/>
                      <a:pt x="107835" y="80545"/>
                      <a:pt x="107957" y="80547"/>
                    </a:cubicBezTo>
                    <a:cubicBezTo>
                      <a:pt x="112018" y="80907"/>
                      <a:pt x="111757" y="75687"/>
                      <a:pt x="115251" y="74971"/>
                    </a:cubicBezTo>
                    <a:cubicBezTo>
                      <a:pt x="116581" y="74680"/>
                      <a:pt x="117259" y="72053"/>
                      <a:pt x="118658" y="71119"/>
                    </a:cubicBezTo>
                    <a:cubicBezTo>
                      <a:pt x="120737" y="69750"/>
                      <a:pt x="123434" y="69225"/>
                      <a:pt x="125478" y="67800"/>
                    </a:cubicBezTo>
                    <a:cubicBezTo>
                      <a:pt x="131041" y="63888"/>
                      <a:pt x="137428" y="61325"/>
                      <a:pt x="142460" y="56394"/>
                    </a:cubicBezTo>
                    <a:cubicBezTo>
                      <a:pt x="146066" y="52854"/>
                      <a:pt x="150723" y="50398"/>
                      <a:pt x="154869" y="47391"/>
                    </a:cubicBezTo>
                    <a:cubicBezTo>
                      <a:pt x="155447" y="46982"/>
                      <a:pt x="155761" y="46223"/>
                      <a:pt x="156560" y="46351"/>
                    </a:cubicBezTo>
                    <a:cubicBezTo>
                      <a:pt x="158930" y="45437"/>
                      <a:pt x="161317" y="44550"/>
                      <a:pt x="163686" y="43635"/>
                    </a:cubicBezTo>
                    <a:cubicBezTo>
                      <a:pt x="163622" y="43597"/>
                      <a:pt x="163568" y="43512"/>
                      <a:pt x="163503" y="43473"/>
                    </a:cubicBezTo>
                    <a:cubicBezTo>
                      <a:pt x="165204" y="42387"/>
                      <a:pt x="166788" y="41056"/>
                      <a:pt x="168614" y="40289"/>
                    </a:cubicBezTo>
                    <a:cubicBezTo>
                      <a:pt x="172953" y="38396"/>
                      <a:pt x="177439" y="37047"/>
                      <a:pt x="181089" y="33638"/>
                    </a:cubicBezTo>
                    <a:cubicBezTo>
                      <a:pt x="182258" y="32532"/>
                      <a:pt x="184662" y="30358"/>
                      <a:pt x="187397" y="31765"/>
                    </a:cubicBezTo>
                    <a:cubicBezTo>
                      <a:pt x="187590" y="31880"/>
                      <a:pt x="188305" y="30626"/>
                      <a:pt x="188927" y="30349"/>
                    </a:cubicBezTo>
                    <a:cubicBezTo>
                      <a:pt x="192889" y="28616"/>
                      <a:pt x="196896" y="27015"/>
                      <a:pt x="200858" y="25282"/>
                    </a:cubicBezTo>
                    <a:cubicBezTo>
                      <a:pt x="202288" y="24648"/>
                      <a:pt x="203613" y="23722"/>
                      <a:pt x="204964" y="22899"/>
                    </a:cubicBezTo>
                    <a:cubicBezTo>
                      <a:pt x="205587" y="22501"/>
                      <a:pt x="206112" y="21887"/>
                      <a:pt x="206788" y="21694"/>
                    </a:cubicBezTo>
                    <a:cubicBezTo>
                      <a:pt x="210380" y="20757"/>
                      <a:pt x="214008" y="19877"/>
                      <a:pt x="217681" y="19128"/>
                    </a:cubicBezTo>
                    <a:cubicBezTo>
                      <a:pt x="218983" y="18854"/>
                      <a:pt x="220513" y="19314"/>
                      <a:pt x="221772" y="18910"/>
                    </a:cubicBezTo>
                    <a:cubicBezTo>
                      <a:pt x="226665" y="17260"/>
                      <a:pt x="231443" y="15366"/>
                      <a:pt x="236265" y="13604"/>
                    </a:cubicBezTo>
                    <a:cubicBezTo>
                      <a:pt x="239704" y="12365"/>
                      <a:pt x="242889" y="10291"/>
                      <a:pt x="246863" y="10826"/>
                    </a:cubicBezTo>
                    <a:cubicBezTo>
                      <a:pt x="247766" y="10927"/>
                      <a:pt x="248871" y="9783"/>
                      <a:pt x="249817" y="9139"/>
                    </a:cubicBezTo>
                    <a:cubicBezTo>
                      <a:pt x="252151" y="7608"/>
                      <a:pt x="254306" y="6232"/>
                      <a:pt x="257497" y="7228"/>
                    </a:cubicBezTo>
                    <a:cubicBezTo>
                      <a:pt x="258841" y="7646"/>
                      <a:pt x="260895" y="6613"/>
                      <a:pt x="262367" y="5792"/>
                    </a:cubicBezTo>
                    <a:cubicBezTo>
                      <a:pt x="266463" y="3457"/>
                      <a:pt x="270823" y="4223"/>
                      <a:pt x="275155" y="4131"/>
                    </a:cubicBezTo>
                    <a:cubicBezTo>
                      <a:pt x="276107" y="4122"/>
                      <a:pt x="277029" y="3692"/>
                      <a:pt x="277984" y="3561"/>
                    </a:cubicBezTo>
                    <a:cubicBezTo>
                      <a:pt x="281437" y="3032"/>
                      <a:pt x="285058" y="3074"/>
                      <a:pt x="288281" y="1934"/>
                    </a:cubicBezTo>
                    <a:cubicBezTo>
                      <a:pt x="291081" y="944"/>
                      <a:pt x="294191" y="4066"/>
                      <a:pt x="296617" y="800"/>
                    </a:cubicBezTo>
                    <a:cubicBezTo>
                      <a:pt x="297000" y="276"/>
                      <a:pt x="298688" y="356"/>
                      <a:pt x="299613" y="682"/>
                    </a:cubicBezTo>
                    <a:cubicBezTo>
                      <a:pt x="304144" y="2338"/>
                      <a:pt x="308465" y="1854"/>
                      <a:pt x="313000" y="394"/>
                    </a:cubicBezTo>
                    <a:cubicBezTo>
                      <a:pt x="315283" y="-345"/>
                      <a:pt x="318015" y="185"/>
                      <a:pt x="320525" y="178"/>
                    </a:cubicBezTo>
                    <a:close/>
                  </a:path>
                </a:pathLst>
              </a:custGeom>
              <a:solidFill>
                <a:schemeClr val="accent1"/>
              </a:solidFill>
              <a:ln w="4072" cap="flat">
                <a:noFill/>
                <a:prstDash val="solid"/>
                <a:miter/>
              </a:ln>
              <a:effectLst/>
            </p:spPr>
            <p:txBody>
              <a:bodyPr wrap="square" rtlCol="0" anchor="ctr">
                <a:noAutofit/>
              </a:bodyPr>
              <a:lstStyle/>
              <a:p>
                <a:endParaRPr lang="zh-CN" altLang="en-US"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Bullet2">
                <a:extLst>
                  <a:ext uri="{FF2B5EF4-FFF2-40B4-BE49-F238E27FC236}">
                    <a16:creationId xmlns:a16="http://schemas.microsoft.com/office/drawing/2014/main" id="{41284DFD-E9A6-70D5-028C-7B7BE6DF787B}"/>
                  </a:ext>
                </a:extLst>
              </p:cNvPr>
              <p:cNvSpPr>
                <a:spLocks/>
              </p:cNvSpPr>
              <p:nvPr/>
            </p:nvSpPr>
            <p:spPr>
              <a:xfrm>
                <a:off x="953245" y="1153886"/>
                <a:ext cx="5217567" cy="546317"/>
              </a:xfrm>
              <a:prstGeom prst="rect">
                <a:avLst/>
              </a:prstGeom>
            </p:spPr>
            <p:txBody>
              <a:bodyPr wrap="square" lIns="90000" tIns="46800" rIns="90000" bIns="46800" anchor="ctr" anchorCtr="0">
                <a:normAutofit/>
              </a:bodyPr>
              <a:lstStyle/>
              <a:p>
                <a:pPr>
                  <a:lnSpc>
                    <a:spcPct val="120000"/>
                  </a:lnSpc>
                </a:pPr>
                <a:r>
                  <a:rPr lang="zh-CN" altLang="en-US" b="1" dirty="0">
                    <a:latin typeface="Arial" panose="020B0604020202020204" pitchFamily="34" charset="0"/>
                    <a:ea typeface="微软雅黑" panose="020B0503020204020204" pitchFamily="34" charset="-122"/>
                    <a:sym typeface="Arial" panose="020B0604020202020204" pitchFamily="34" charset="0"/>
                  </a:rPr>
                  <a:t>汪曾祺“雅”的深层内涵</a:t>
                </a:r>
                <a:endParaRPr lang="en-US" dirty="0"/>
              </a:p>
            </p:txBody>
          </p:sp>
          <p:sp>
            <p:nvSpPr>
              <p:cNvPr id="23" name="Text2">
                <a:extLst>
                  <a:ext uri="{FF2B5EF4-FFF2-40B4-BE49-F238E27FC236}">
                    <a16:creationId xmlns:a16="http://schemas.microsoft.com/office/drawing/2014/main" id="{5B5A55F5-0936-D0C8-0498-39287622CC31}"/>
                  </a:ext>
                </a:extLst>
              </p:cNvPr>
              <p:cNvSpPr/>
              <p:nvPr/>
            </p:nvSpPr>
            <p:spPr>
              <a:xfrm>
                <a:off x="953245" y="1700204"/>
                <a:ext cx="5217567" cy="2471746"/>
              </a:xfrm>
              <a:prstGeom prst="rect">
                <a:avLst/>
              </a:prstGeom>
            </p:spPr>
            <p:txBody>
              <a:bodyPr wrap="square" lIns="90000" tIns="46800" rIns="90000" bIns="46800" anchor="t" anchorCtr="0">
                <a:normAutofit/>
              </a:bodyPr>
              <a:lstStyle/>
              <a:p>
                <a:pPr>
                  <a:lnSpc>
                    <a:spcPct val="120000"/>
                  </a:lnSpc>
                </a:pPr>
                <a:r>
                  <a:rPr lang="zh-CN" altLang="en-US" dirty="0">
                    <a:latin typeface="宋体" panose="02010600030101010101" pitchFamily="2" charset="-122"/>
                    <a:ea typeface="宋体" panose="02010600030101010101" pitchFamily="2" charset="-122"/>
                    <a:sym typeface="Arial" panose="020B0604020202020204" pitchFamily="34" charset="0"/>
                  </a:rPr>
                  <a:t>汪曾祺的'雅'则通过细腻的生活观察和含蓄的情感表达，构建了一种充满诗意与哲思的文学世界，体现了对生活美学的追求</a:t>
                </a:r>
                <a:endParaRPr lang="en-US" dirty="0">
                  <a:latin typeface="宋体" panose="02010600030101010101" pitchFamily="2" charset="-122"/>
                  <a:ea typeface="宋体" panose="02010600030101010101" pitchFamily="2" charset="-122"/>
                </a:endParaRPr>
              </a:p>
            </p:txBody>
          </p:sp>
        </p:grpSp>
      </p:grpSp>
      <p:sp>
        <p:nvSpPr>
          <p:cNvPr id="3" name="标题 4294967294"/>
          <p:cNvSpPr>
            <a:spLocks noGrp="1"/>
          </p:cNvSpPr>
          <p:nvPr>
            <p:ph type="title" hasCustomPrompt="1"/>
          </p:nvPr>
        </p:nvSpPr>
        <p:spPr/>
        <p:txBody>
          <a:bodyPr/>
          <a:lstStyle/>
          <a:p>
            <a:r>
              <a:rPr lang="zh-CN" altLang="en-US" dirty="0"/>
              <a:t>不同：</a:t>
            </a:r>
            <a:endParaRPr lang="en-US" dirty="0"/>
          </a:p>
        </p:txBody>
      </p:sp>
    </p:spTree>
    <p:custDataLst>
      <p:tags r:id="rId1"/>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1843bbc1-a163-4d91-a79a-09b6d69b9425.source.1.zh-Hans.pptx">
            <a:extLst>
              <a:ext uri="{FF2B5EF4-FFF2-40B4-BE49-F238E27FC236}">
                <a16:creationId xmlns:a16="http://schemas.microsoft.com/office/drawing/2014/main" id="{CD116C0F-0A27-8C40-8B9A-8F13CD80ABB0}"/>
              </a:ext>
            </a:extLst>
          </p:cNvPr>
          <p:cNvGrpSpPr/>
          <p:nvPr/>
        </p:nvGrpSpPr>
        <p:grpSpPr>
          <a:xfrm>
            <a:off x="0" y="1130300"/>
            <a:ext cx="12192000" cy="5727699"/>
            <a:chOff x="0" y="1130300"/>
            <a:chExt cx="12192000" cy="5727699"/>
          </a:xfrm>
        </p:grpSpPr>
        <p:sp>
          <p:nvSpPr>
            <p:cNvPr id="6" name="PictureMisc1">
              <a:extLst>
                <a:ext uri="{FF2B5EF4-FFF2-40B4-BE49-F238E27FC236}">
                  <a16:creationId xmlns:a16="http://schemas.microsoft.com/office/drawing/2014/main" id="{838C541F-106E-F654-8890-DBCCB2457977}"/>
                </a:ext>
              </a:extLst>
            </p:cNvPr>
            <p:cNvSpPr>
              <a:spLocks noChangeAspect="1"/>
            </p:cNvSpPr>
            <p:nvPr/>
          </p:nvSpPr>
          <p:spPr>
            <a:xfrm>
              <a:off x="0" y="4635500"/>
              <a:ext cx="12192000" cy="2222499"/>
            </a:xfrm>
            <a:prstGeom prst="rect">
              <a:avLst/>
            </a:prstGeom>
            <a:blipFill>
              <a:blip r:embed="rId3"/>
              <a:srcRect/>
              <a:stretch>
                <a:fillRect t="-132857" b="-132857"/>
              </a:stretch>
            </a:blipFill>
            <a:ln w="31750">
              <a:noFill/>
              <a:round/>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endParaRPr lang="zh-CN" altLang="en-US" sz="2000" dirty="0">
                <a:latin typeface="Arial" panose="020B0604020202020204" pitchFamily="34" charset="0"/>
                <a:ea typeface="微软雅黑" panose="020B0503020204020204" pitchFamily="34" charset="-122"/>
                <a:sym typeface="Arial" panose="020B0604020202020204" pitchFamily="34" charset="0"/>
              </a:endParaRPr>
            </a:p>
          </p:txBody>
        </p:sp>
        <p:sp>
          <p:nvSpPr>
            <p:cNvPr id="11" name="Title">
              <a:extLst>
                <a:ext uri="{FF2B5EF4-FFF2-40B4-BE49-F238E27FC236}">
                  <a16:creationId xmlns:a16="http://schemas.microsoft.com/office/drawing/2014/main" id="{35F400CA-C936-EB5B-F496-91929B726BFC}"/>
                </a:ext>
              </a:extLst>
            </p:cNvPr>
            <p:cNvSpPr>
              <a:spLocks/>
            </p:cNvSpPr>
            <p:nvPr/>
          </p:nvSpPr>
          <p:spPr>
            <a:xfrm>
              <a:off x="660399" y="1130300"/>
              <a:ext cx="10858500" cy="5334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chorCtr="0">
              <a:normAutofit/>
            </a:bodyPr>
            <a:lstStyle/>
            <a:p>
              <a:pPr>
                <a:buSzPct val="25000"/>
              </a:pPr>
              <a:r>
                <a:rPr lang="zh-CN" altLang="en-US" sz="2400" b="1" dirty="0">
                  <a:solidFill>
                    <a:schemeClr val="tx1"/>
                  </a:solidFill>
                  <a:latin typeface="Arial" panose="020B0604020202020204" pitchFamily="34" charset="0"/>
                  <a:ea typeface="微软雅黑" panose="020B0503020204020204" pitchFamily="34" charset="-122"/>
                  <a:sym typeface="Arial" panose="020B0604020202020204" pitchFamily="34" charset="0"/>
                </a:rPr>
                <a:t>两位作家的作品共同展现了京味文化的丰富性与历史变迁中的精神传承。</a:t>
              </a:r>
              <a:endParaRPr lang="en-US" dirty="0"/>
            </a:p>
          </p:txBody>
        </p:sp>
        <p:sp>
          <p:nvSpPr>
            <p:cNvPr id="12" name="缺角矩形 11">
              <a:extLst>
                <a:ext uri="{FF2B5EF4-FFF2-40B4-BE49-F238E27FC236}">
                  <a16:creationId xmlns:a16="http://schemas.microsoft.com/office/drawing/2014/main" id="{B585B240-CAE1-5FC6-B1FF-BA2EAC8232F7}"/>
                </a:ext>
              </a:extLst>
            </p:cNvPr>
            <p:cNvSpPr/>
            <p:nvPr/>
          </p:nvSpPr>
          <p:spPr>
            <a:xfrm>
              <a:off x="660399" y="1816100"/>
              <a:ext cx="10858500" cy="4318000"/>
            </a:xfrm>
            <a:prstGeom prst="plaque">
              <a:avLst>
                <a:gd name="adj" fmla="val 4020"/>
              </a:avLst>
            </a:prstGeom>
            <a:solidFill>
              <a:schemeClr val="bg1">
                <a:alpha val="95000"/>
              </a:schemeClr>
            </a:solidFill>
            <a:ln w="6350">
              <a:solidFill>
                <a:schemeClr val="tx1">
                  <a:alpha val="50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endParaRPr lang="zh-CN" altLang="en-US" dirty="0">
                <a:solidFill>
                  <a:schemeClr val="lt1"/>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35" name="组合 34">
              <a:extLst>
                <a:ext uri="{FF2B5EF4-FFF2-40B4-BE49-F238E27FC236}">
                  <a16:creationId xmlns:a16="http://schemas.microsoft.com/office/drawing/2014/main" id="{2BD5A445-3917-2B9A-E2E2-F01F9D53859F}"/>
                </a:ext>
              </a:extLst>
            </p:cNvPr>
            <p:cNvGrpSpPr/>
            <p:nvPr/>
          </p:nvGrpSpPr>
          <p:grpSpPr>
            <a:xfrm>
              <a:off x="829310" y="1949450"/>
              <a:ext cx="10404746" cy="4044950"/>
              <a:chOff x="803276" y="1130300"/>
              <a:chExt cx="11169593" cy="4044950"/>
            </a:xfrm>
          </p:grpSpPr>
          <p:sp>
            <p:nvSpPr>
              <p:cNvPr id="40" name="任意多边形: 形状 8">
                <a:extLst>
                  <a:ext uri="{FF2B5EF4-FFF2-40B4-BE49-F238E27FC236}">
                    <a16:creationId xmlns:a16="http://schemas.microsoft.com/office/drawing/2014/main" id="{D95208A6-CF61-213E-53E6-BDA1BBC90B84}"/>
                  </a:ext>
                </a:extLst>
              </p:cNvPr>
              <p:cNvSpPr/>
              <p:nvPr/>
            </p:nvSpPr>
            <p:spPr>
              <a:xfrm>
                <a:off x="803276" y="1130300"/>
                <a:ext cx="347656" cy="317009"/>
              </a:xfrm>
              <a:custGeom>
                <a:avLst/>
                <a:gdLst>
                  <a:gd name="connsiteX0" fmla="*/ 549334 w 637774"/>
                  <a:gd name="connsiteY0" fmla="*/ 420953 h 624681"/>
                  <a:gd name="connsiteX1" fmla="*/ 549298 w 637774"/>
                  <a:gd name="connsiteY1" fmla="*/ 421099 h 624681"/>
                  <a:gd name="connsiteX2" fmla="*/ 549176 w 637774"/>
                  <a:gd name="connsiteY2" fmla="*/ 421096 h 624681"/>
                  <a:gd name="connsiteX3" fmla="*/ 567309 w 637774"/>
                  <a:gd name="connsiteY3" fmla="*/ 405244 h 624681"/>
                  <a:gd name="connsiteX4" fmla="*/ 564596 w 637774"/>
                  <a:gd name="connsiteY4" fmla="*/ 407057 h 624681"/>
                  <a:gd name="connsiteX5" fmla="*/ 569142 w 637774"/>
                  <a:gd name="connsiteY5" fmla="*/ 408864 h 624681"/>
                  <a:gd name="connsiteX6" fmla="*/ 570764 w 637774"/>
                  <a:gd name="connsiteY6" fmla="*/ 405591 h 624681"/>
                  <a:gd name="connsiteX7" fmla="*/ 567309 w 637774"/>
                  <a:gd name="connsiteY7" fmla="*/ 405244 h 624681"/>
                  <a:gd name="connsiteX8" fmla="*/ 574567 w 637774"/>
                  <a:gd name="connsiteY8" fmla="*/ 379614 h 624681"/>
                  <a:gd name="connsiteX9" fmla="*/ 574257 w 637774"/>
                  <a:gd name="connsiteY9" fmla="*/ 384003 h 624681"/>
                  <a:gd name="connsiteX10" fmla="*/ 578386 w 637774"/>
                  <a:gd name="connsiteY10" fmla="*/ 379969 h 624681"/>
                  <a:gd name="connsiteX11" fmla="*/ 574567 w 637774"/>
                  <a:gd name="connsiteY11" fmla="*/ 379614 h 624681"/>
                  <a:gd name="connsiteX12" fmla="*/ 563221 w 637774"/>
                  <a:gd name="connsiteY12" fmla="*/ 332041 h 624681"/>
                  <a:gd name="connsiteX13" fmla="*/ 560988 w 637774"/>
                  <a:gd name="connsiteY13" fmla="*/ 332170 h 624681"/>
                  <a:gd name="connsiteX14" fmla="*/ 562403 w 637774"/>
                  <a:gd name="connsiteY14" fmla="*/ 335696 h 624681"/>
                  <a:gd name="connsiteX15" fmla="*/ 564448 w 637774"/>
                  <a:gd name="connsiteY15" fmla="*/ 337463 h 624681"/>
                  <a:gd name="connsiteX16" fmla="*/ 563221 w 637774"/>
                  <a:gd name="connsiteY16" fmla="*/ 332041 h 624681"/>
                  <a:gd name="connsiteX17" fmla="*/ 564601 w 637774"/>
                  <a:gd name="connsiteY17" fmla="*/ 317768 h 624681"/>
                  <a:gd name="connsiteX18" fmla="*/ 558479 w 637774"/>
                  <a:gd name="connsiteY18" fmla="*/ 320243 h 624681"/>
                  <a:gd name="connsiteX19" fmla="*/ 555808 w 637774"/>
                  <a:gd name="connsiteY19" fmla="*/ 324622 h 624681"/>
                  <a:gd name="connsiteX20" fmla="*/ 564082 w 637774"/>
                  <a:gd name="connsiteY20" fmla="*/ 325205 h 624681"/>
                  <a:gd name="connsiteX21" fmla="*/ 564601 w 637774"/>
                  <a:gd name="connsiteY21" fmla="*/ 317768 h 624681"/>
                  <a:gd name="connsiteX22" fmla="*/ 563468 w 637774"/>
                  <a:gd name="connsiteY22" fmla="*/ 298935 h 624681"/>
                  <a:gd name="connsiteX23" fmla="*/ 557317 w 637774"/>
                  <a:gd name="connsiteY23" fmla="*/ 301426 h 624681"/>
                  <a:gd name="connsiteX24" fmla="*/ 557538 w 637774"/>
                  <a:gd name="connsiteY24" fmla="*/ 302084 h 624681"/>
                  <a:gd name="connsiteX25" fmla="*/ 563037 w 637774"/>
                  <a:gd name="connsiteY25" fmla="*/ 301446 h 624681"/>
                  <a:gd name="connsiteX26" fmla="*/ 563468 w 637774"/>
                  <a:gd name="connsiteY26" fmla="*/ 298935 h 624681"/>
                  <a:gd name="connsiteX27" fmla="*/ 532269 w 637774"/>
                  <a:gd name="connsiteY27" fmla="*/ 294955 h 624681"/>
                  <a:gd name="connsiteX28" fmla="*/ 537651 w 637774"/>
                  <a:gd name="connsiteY28" fmla="*/ 296506 h 624681"/>
                  <a:gd name="connsiteX29" fmla="*/ 538636 w 637774"/>
                  <a:gd name="connsiteY29" fmla="*/ 299549 h 624681"/>
                  <a:gd name="connsiteX30" fmla="*/ 540275 w 637774"/>
                  <a:gd name="connsiteY30" fmla="*/ 302614 h 624681"/>
                  <a:gd name="connsiteX31" fmla="*/ 540933 w 637774"/>
                  <a:gd name="connsiteY31" fmla="*/ 304708 h 624681"/>
                  <a:gd name="connsiteX32" fmla="*/ 545909 w 637774"/>
                  <a:gd name="connsiteY32" fmla="*/ 304124 h 624681"/>
                  <a:gd name="connsiteX33" fmla="*/ 542197 w 637774"/>
                  <a:gd name="connsiteY33" fmla="*/ 300187 h 624681"/>
                  <a:gd name="connsiteX34" fmla="*/ 540136 w 637774"/>
                  <a:gd name="connsiteY34" fmla="*/ 298711 h 624681"/>
                  <a:gd name="connsiteX35" fmla="*/ 537651 w 637774"/>
                  <a:gd name="connsiteY35" fmla="*/ 296506 h 624681"/>
                  <a:gd name="connsiteX36" fmla="*/ 540432 w 637774"/>
                  <a:gd name="connsiteY36" fmla="*/ 296486 h 624681"/>
                  <a:gd name="connsiteX37" fmla="*/ 548044 w 637774"/>
                  <a:gd name="connsiteY37" fmla="*/ 298969 h 624681"/>
                  <a:gd name="connsiteX38" fmla="*/ 547596 w 637774"/>
                  <a:gd name="connsiteY38" fmla="*/ 296580 h 624681"/>
                  <a:gd name="connsiteX39" fmla="*/ 543474 w 637774"/>
                  <a:gd name="connsiteY39" fmla="*/ 296499 h 624681"/>
                  <a:gd name="connsiteX40" fmla="*/ 537914 w 637774"/>
                  <a:gd name="connsiteY40" fmla="*/ 294981 h 624681"/>
                  <a:gd name="connsiteX41" fmla="*/ 532269 w 637774"/>
                  <a:gd name="connsiteY41" fmla="*/ 294955 h 624681"/>
                  <a:gd name="connsiteX42" fmla="*/ 531766 w 637774"/>
                  <a:gd name="connsiteY42" fmla="*/ 267297 h 624681"/>
                  <a:gd name="connsiteX43" fmla="*/ 532388 w 637774"/>
                  <a:gd name="connsiteY43" fmla="*/ 274643 h 624681"/>
                  <a:gd name="connsiteX44" fmla="*/ 534231 w 637774"/>
                  <a:gd name="connsiteY44" fmla="*/ 271031 h 624681"/>
                  <a:gd name="connsiteX45" fmla="*/ 538307 w 637774"/>
                  <a:gd name="connsiteY45" fmla="*/ 271662 h 624681"/>
                  <a:gd name="connsiteX46" fmla="*/ 531766 w 637774"/>
                  <a:gd name="connsiteY46" fmla="*/ 267297 h 624681"/>
                  <a:gd name="connsiteX47" fmla="*/ 553702 w 637774"/>
                  <a:gd name="connsiteY47" fmla="*/ 255522 h 624681"/>
                  <a:gd name="connsiteX48" fmla="*/ 547864 w 637774"/>
                  <a:gd name="connsiteY48" fmla="*/ 262004 h 624681"/>
                  <a:gd name="connsiteX49" fmla="*/ 551207 w 637774"/>
                  <a:gd name="connsiteY49" fmla="*/ 264739 h 624681"/>
                  <a:gd name="connsiteX50" fmla="*/ 552458 w 637774"/>
                  <a:gd name="connsiteY50" fmla="*/ 258511 h 624681"/>
                  <a:gd name="connsiteX51" fmla="*/ 555936 w 637774"/>
                  <a:gd name="connsiteY51" fmla="*/ 259084 h 624681"/>
                  <a:gd name="connsiteX52" fmla="*/ 554913 w 637774"/>
                  <a:gd name="connsiteY52" fmla="*/ 256982 h 624681"/>
                  <a:gd name="connsiteX53" fmla="*/ 553702 w 637774"/>
                  <a:gd name="connsiteY53" fmla="*/ 255522 h 624681"/>
                  <a:gd name="connsiteX54" fmla="*/ 513183 w 637774"/>
                  <a:gd name="connsiteY54" fmla="*/ 221892 h 624681"/>
                  <a:gd name="connsiteX55" fmla="*/ 513547 w 637774"/>
                  <a:gd name="connsiteY55" fmla="*/ 226649 h 624681"/>
                  <a:gd name="connsiteX56" fmla="*/ 515194 w 637774"/>
                  <a:gd name="connsiteY56" fmla="*/ 226914 h 624681"/>
                  <a:gd name="connsiteX57" fmla="*/ 515106 w 637774"/>
                  <a:gd name="connsiteY57" fmla="*/ 221901 h 624681"/>
                  <a:gd name="connsiteX58" fmla="*/ 513183 w 637774"/>
                  <a:gd name="connsiteY58" fmla="*/ 221892 h 624681"/>
                  <a:gd name="connsiteX59" fmla="*/ 520104 w 637774"/>
                  <a:gd name="connsiteY59" fmla="*/ 215355 h 624681"/>
                  <a:gd name="connsiteX60" fmla="*/ 519323 w 637774"/>
                  <a:gd name="connsiteY60" fmla="*/ 220444 h 624681"/>
                  <a:gd name="connsiteX61" fmla="*/ 514511 w 637774"/>
                  <a:gd name="connsiteY61" fmla="*/ 216972 h 624681"/>
                  <a:gd name="connsiteX62" fmla="*/ 516657 w 637774"/>
                  <a:gd name="connsiteY62" fmla="*/ 222706 h 624681"/>
                  <a:gd name="connsiteX63" fmla="*/ 523898 w 637774"/>
                  <a:gd name="connsiteY63" fmla="*/ 219358 h 624681"/>
                  <a:gd name="connsiteX64" fmla="*/ 520104 w 637774"/>
                  <a:gd name="connsiteY64" fmla="*/ 215355 h 624681"/>
                  <a:gd name="connsiteX65" fmla="*/ 525676 w 637774"/>
                  <a:gd name="connsiteY65" fmla="*/ 210081 h 624681"/>
                  <a:gd name="connsiteX66" fmla="*/ 524214 w 637774"/>
                  <a:gd name="connsiteY66" fmla="*/ 212291 h 624681"/>
                  <a:gd name="connsiteX67" fmla="*/ 524735 w 637774"/>
                  <a:gd name="connsiteY67" fmla="*/ 214234 h 624681"/>
                  <a:gd name="connsiteX68" fmla="*/ 526127 w 637774"/>
                  <a:gd name="connsiteY68" fmla="*/ 214224 h 624681"/>
                  <a:gd name="connsiteX69" fmla="*/ 530955 w 637774"/>
                  <a:gd name="connsiteY69" fmla="*/ 214528 h 624681"/>
                  <a:gd name="connsiteX70" fmla="*/ 530954 w 637774"/>
                  <a:gd name="connsiteY70" fmla="*/ 214533 h 624681"/>
                  <a:gd name="connsiteX71" fmla="*/ 531008 w 637774"/>
                  <a:gd name="connsiteY71" fmla="*/ 214606 h 624681"/>
                  <a:gd name="connsiteX72" fmla="*/ 529579 w 637774"/>
                  <a:gd name="connsiteY72" fmla="*/ 216129 h 624681"/>
                  <a:gd name="connsiteX73" fmla="*/ 535262 w 637774"/>
                  <a:gd name="connsiteY73" fmla="*/ 220402 h 624681"/>
                  <a:gd name="connsiteX74" fmla="*/ 531008 w 637774"/>
                  <a:gd name="connsiteY74" fmla="*/ 214606 h 624681"/>
                  <a:gd name="connsiteX75" fmla="*/ 531075 w 637774"/>
                  <a:gd name="connsiteY75" fmla="*/ 214535 h 624681"/>
                  <a:gd name="connsiteX76" fmla="*/ 530955 w 637774"/>
                  <a:gd name="connsiteY76" fmla="*/ 214528 h 624681"/>
                  <a:gd name="connsiteX77" fmla="*/ 531183 w 637774"/>
                  <a:gd name="connsiteY77" fmla="*/ 212830 h 624681"/>
                  <a:gd name="connsiteX78" fmla="*/ 525676 w 637774"/>
                  <a:gd name="connsiteY78" fmla="*/ 210081 h 624681"/>
                  <a:gd name="connsiteX79" fmla="*/ 535413 w 637774"/>
                  <a:gd name="connsiteY79" fmla="*/ 206016 h 624681"/>
                  <a:gd name="connsiteX80" fmla="*/ 531769 w 637774"/>
                  <a:gd name="connsiteY80" fmla="*/ 206748 h 624681"/>
                  <a:gd name="connsiteX81" fmla="*/ 532617 w 637774"/>
                  <a:gd name="connsiteY81" fmla="*/ 210637 h 624681"/>
                  <a:gd name="connsiteX82" fmla="*/ 533917 w 637774"/>
                  <a:gd name="connsiteY82" fmla="*/ 210923 h 624681"/>
                  <a:gd name="connsiteX83" fmla="*/ 536252 w 637774"/>
                  <a:gd name="connsiteY83" fmla="*/ 206519 h 624681"/>
                  <a:gd name="connsiteX84" fmla="*/ 535413 w 637774"/>
                  <a:gd name="connsiteY84" fmla="*/ 206016 h 624681"/>
                  <a:gd name="connsiteX85" fmla="*/ 492598 w 637774"/>
                  <a:gd name="connsiteY85" fmla="*/ 202910 h 624681"/>
                  <a:gd name="connsiteX86" fmla="*/ 488943 w 637774"/>
                  <a:gd name="connsiteY86" fmla="*/ 204685 h 624681"/>
                  <a:gd name="connsiteX87" fmla="*/ 491798 w 637774"/>
                  <a:gd name="connsiteY87" fmla="*/ 210406 h 624681"/>
                  <a:gd name="connsiteX88" fmla="*/ 492476 w 637774"/>
                  <a:gd name="connsiteY88" fmla="*/ 210093 h 624681"/>
                  <a:gd name="connsiteX89" fmla="*/ 492598 w 637774"/>
                  <a:gd name="connsiteY89" fmla="*/ 202910 h 624681"/>
                  <a:gd name="connsiteX90" fmla="*/ 500944 w 637774"/>
                  <a:gd name="connsiteY90" fmla="*/ 199855 h 624681"/>
                  <a:gd name="connsiteX91" fmla="*/ 499406 w 637774"/>
                  <a:gd name="connsiteY91" fmla="*/ 201195 h 624681"/>
                  <a:gd name="connsiteX92" fmla="*/ 501880 w 637774"/>
                  <a:gd name="connsiteY92" fmla="*/ 208755 h 624681"/>
                  <a:gd name="connsiteX93" fmla="*/ 508547 w 637774"/>
                  <a:gd name="connsiteY93" fmla="*/ 199947 h 624681"/>
                  <a:gd name="connsiteX94" fmla="*/ 500944 w 637774"/>
                  <a:gd name="connsiteY94" fmla="*/ 199855 h 624681"/>
                  <a:gd name="connsiteX95" fmla="*/ 521439 w 637774"/>
                  <a:gd name="connsiteY95" fmla="*/ 194387 h 624681"/>
                  <a:gd name="connsiteX96" fmla="*/ 518321 w 637774"/>
                  <a:gd name="connsiteY96" fmla="*/ 195940 h 624681"/>
                  <a:gd name="connsiteX97" fmla="*/ 518049 w 637774"/>
                  <a:gd name="connsiteY97" fmla="*/ 196952 h 624681"/>
                  <a:gd name="connsiteX98" fmla="*/ 520797 w 637774"/>
                  <a:gd name="connsiteY98" fmla="*/ 198069 h 624681"/>
                  <a:gd name="connsiteX99" fmla="*/ 522774 w 637774"/>
                  <a:gd name="connsiteY99" fmla="*/ 196288 h 624681"/>
                  <a:gd name="connsiteX100" fmla="*/ 521439 w 637774"/>
                  <a:gd name="connsiteY100" fmla="*/ 194387 h 624681"/>
                  <a:gd name="connsiteX101" fmla="*/ 320525 w 637774"/>
                  <a:gd name="connsiteY101" fmla="*/ 178 h 624681"/>
                  <a:gd name="connsiteX102" fmla="*/ 332693 w 637774"/>
                  <a:gd name="connsiteY102" fmla="*/ 2105 h 624681"/>
                  <a:gd name="connsiteX103" fmla="*/ 340013 w 637774"/>
                  <a:gd name="connsiteY103" fmla="*/ 1381 h 624681"/>
                  <a:gd name="connsiteX104" fmla="*/ 341860 w 637774"/>
                  <a:gd name="connsiteY104" fmla="*/ 1399 h 624681"/>
                  <a:gd name="connsiteX105" fmla="*/ 353745 w 637774"/>
                  <a:gd name="connsiteY105" fmla="*/ 2947 h 624681"/>
                  <a:gd name="connsiteX106" fmla="*/ 366651 w 637774"/>
                  <a:gd name="connsiteY106" fmla="*/ 3844 h 624681"/>
                  <a:gd name="connsiteX107" fmla="*/ 374085 w 637774"/>
                  <a:gd name="connsiteY107" fmla="*/ 4485 h 624681"/>
                  <a:gd name="connsiteX108" fmla="*/ 375694 w 637774"/>
                  <a:gd name="connsiteY108" fmla="*/ 5254 h 624681"/>
                  <a:gd name="connsiteX109" fmla="*/ 385487 w 637774"/>
                  <a:gd name="connsiteY109" fmla="*/ 7340 h 624681"/>
                  <a:gd name="connsiteX110" fmla="*/ 393240 w 637774"/>
                  <a:gd name="connsiteY110" fmla="*/ 8853 h 624681"/>
                  <a:gd name="connsiteX111" fmla="*/ 396441 w 637774"/>
                  <a:gd name="connsiteY111" fmla="*/ 10242 h 624681"/>
                  <a:gd name="connsiteX112" fmla="*/ 404952 w 637774"/>
                  <a:gd name="connsiteY112" fmla="*/ 11631 h 624681"/>
                  <a:gd name="connsiteX113" fmla="*/ 417551 w 637774"/>
                  <a:gd name="connsiteY113" fmla="*/ 15797 h 624681"/>
                  <a:gd name="connsiteX114" fmla="*/ 421973 w 637774"/>
                  <a:gd name="connsiteY114" fmla="*/ 17284 h 624681"/>
                  <a:gd name="connsiteX115" fmla="*/ 434298 w 637774"/>
                  <a:gd name="connsiteY115" fmla="*/ 22583 h 624681"/>
                  <a:gd name="connsiteX116" fmla="*/ 438333 w 637774"/>
                  <a:gd name="connsiteY116" fmla="*/ 24276 h 624681"/>
                  <a:gd name="connsiteX117" fmla="*/ 450317 w 637774"/>
                  <a:gd name="connsiteY117" fmla="*/ 27917 h 624681"/>
                  <a:gd name="connsiteX118" fmla="*/ 456803 w 637774"/>
                  <a:gd name="connsiteY118" fmla="*/ 32636 h 624681"/>
                  <a:gd name="connsiteX119" fmla="*/ 458618 w 637774"/>
                  <a:gd name="connsiteY119" fmla="*/ 33352 h 624681"/>
                  <a:gd name="connsiteX120" fmla="*/ 464131 w 637774"/>
                  <a:gd name="connsiteY120" fmla="*/ 34860 h 624681"/>
                  <a:gd name="connsiteX121" fmla="*/ 465322 w 637774"/>
                  <a:gd name="connsiteY121" fmla="*/ 37412 h 624681"/>
                  <a:gd name="connsiteX122" fmla="*/ 468079 w 637774"/>
                  <a:gd name="connsiteY122" fmla="*/ 37167 h 624681"/>
                  <a:gd name="connsiteX123" fmla="*/ 467756 w 637774"/>
                  <a:gd name="connsiteY123" fmla="*/ 37973 h 624681"/>
                  <a:gd name="connsiteX124" fmla="*/ 470751 w 637774"/>
                  <a:gd name="connsiteY124" fmla="*/ 39412 h 624681"/>
                  <a:gd name="connsiteX125" fmla="*/ 474214 w 637774"/>
                  <a:gd name="connsiteY125" fmla="*/ 42149 h 624681"/>
                  <a:gd name="connsiteX126" fmla="*/ 475860 w 637774"/>
                  <a:gd name="connsiteY126" fmla="*/ 43413 h 624681"/>
                  <a:gd name="connsiteX127" fmla="*/ 487512 w 637774"/>
                  <a:gd name="connsiteY127" fmla="*/ 48783 h 624681"/>
                  <a:gd name="connsiteX128" fmla="*/ 489750 w 637774"/>
                  <a:gd name="connsiteY128" fmla="*/ 51224 h 624681"/>
                  <a:gd name="connsiteX129" fmla="*/ 502619 w 637774"/>
                  <a:gd name="connsiteY129" fmla="*/ 61126 h 624681"/>
                  <a:gd name="connsiteX130" fmla="*/ 506526 w 637774"/>
                  <a:gd name="connsiteY130" fmla="*/ 65056 h 624681"/>
                  <a:gd name="connsiteX131" fmla="*/ 506636 w 637774"/>
                  <a:gd name="connsiteY131" fmla="*/ 68538 h 624681"/>
                  <a:gd name="connsiteX132" fmla="*/ 516029 w 637774"/>
                  <a:gd name="connsiteY132" fmla="*/ 71998 h 624681"/>
                  <a:gd name="connsiteX133" fmla="*/ 520100 w 637774"/>
                  <a:gd name="connsiteY133" fmla="*/ 76183 h 624681"/>
                  <a:gd name="connsiteX134" fmla="*/ 520426 w 637774"/>
                  <a:gd name="connsiteY134" fmla="*/ 78568 h 624681"/>
                  <a:gd name="connsiteX135" fmla="*/ 528062 w 637774"/>
                  <a:gd name="connsiteY135" fmla="*/ 84588 h 624681"/>
                  <a:gd name="connsiteX136" fmla="*/ 533436 w 637774"/>
                  <a:gd name="connsiteY136" fmla="*/ 86065 h 624681"/>
                  <a:gd name="connsiteX137" fmla="*/ 537521 w 637774"/>
                  <a:gd name="connsiteY137" fmla="*/ 89962 h 624681"/>
                  <a:gd name="connsiteX138" fmla="*/ 542004 w 637774"/>
                  <a:gd name="connsiteY138" fmla="*/ 95919 h 624681"/>
                  <a:gd name="connsiteX139" fmla="*/ 552047 w 637774"/>
                  <a:gd name="connsiteY139" fmla="*/ 106268 h 624681"/>
                  <a:gd name="connsiteX140" fmla="*/ 553775 w 637774"/>
                  <a:gd name="connsiteY140" fmla="*/ 113785 h 624681"/>
                  <a:gd name="connsiteX141" fmla="*/ 555389 w 637774"/>
                  <a:gd name="connsiteY141" fmla="*/ 115188 h 624681"/>
                  <a:gd name="connsiteX142" fmla="*/ 566250 w 637774"/>
                  <a:gd name="connsiteY142" fmla="*/ 123818 h 624681"/>
                  <a:gd name="connsiteX143" fmla="*/ 565185 w 637774"/>
                  <a:gd name="connsiteY143" fmla="*/ 126214 h 624681"/>
                  <a:gd name="connsiteX144" fmla="*/ 564761 w 637774"/>
                  <a:gd name="connsiteY144" fmla="*/ 129798 h 624681"/>
                  <a:gd name="connsiteX145" fmla="*/ 567536 w 637774"/>
                  <a:gd name="connsiteY145" fmla="*/ 129143 h 624681"/>
                  <a:gd name="connsiteX146" fmla="*/ 573065 w 637774"/>
                  <a:gd name="connsiteY146" fmla="*/ 129803 h 624681"/>
                  <a:gd name="connsiteX147" fmla="*/ 575440 w 637774"/>
                  <a:gd name="connsiteY147" fmla="*/ 141018 h 624681"/>
                  <a:gd name="connsiteX148" fmla="*/ 578920 w 637774"/>
                  <a:gd name="connsiteY148" fmla="*/ 139594 h 624681"/>
                  <a:gd name="connsiteX149" fmla="*/ 582621 w 637774"/>
                  <a:gd name="connsiteY149" fmla="*/ 144014 h 624681"/>
                  <a:gd name="connsiteX150" fmla="*/ 579043 w 637774"/>
                  <a:gd name="connsiteY150" fmla="*/ 148535 h 624681"/>
                  <a:gd name="connsiteX151" fmla="*/ 581293 w 637774"/>
                  <a:gd name="connsiteY151" fmla="*/ 148495 h 624681"/>
                  <a:gd name="connsiteX152" fmla="*/ 586632 w 637774"/>
                  <a:gd name="connsiteY152" fmla="*/ 154106 h 624681"/>
                  <a:gd name="connsiteX153" fmla="*/ 588943 w 637774"/>
                  <a:gd name="connsiteY153" fmla="*/ 158536 h 624681"/>
                  <a:gd name="connsiteX154" fmla="*/ 590018 w 637774"/>
                  <a:gd name="connsiteY154" fmla="*/ 165593 h 624681"/>
                  <a:gd name="connsiteX155" fmla="*/ 593109 w 637774"/>
                  <a:gd name="connsiteY155" fmla="*/ 165933 h 624681"/>
                  <a:gd name="connsiteX156" fmla="*/ 592566 w 637774"/>
                  <a:gd name="connsiteY156" fmla="*/ 169832 h 624681"/>
                  <a:gd name="connsiteX157" fmla="*/ 591485 w 637774"/>
                  <a:gd name="connsiteY157" fmla="*/ 172638 h 624681"/>
                  <a:gd name="connsiteX158" fmla="*/ 593510 w 637774"/>
                  <a:gd name="connsiteY158" fmla="*/ 174059 h 624681"/>
                  <a:gd name="connsiteX159" fmla="*/ 597577 w 637774"/>
                  <a:gd name="connsiteY159" fmla="*/ 174615 h 624681"/>
                  <a:gd name="connsiteX160" fmla="*/ 598772 w 637774"/>
                  <a:gd name="connsiteY160" fmla="*/ 175487 h 624681"/>
                  <a:gd name="connsiteX161" fmla="*/ 597693 w 637774"/>
                  <a:gd name="connsiteY161" fmla="*/ 176735 h 624681"/>
                  <a:gd name="connsiteX162" fmla="*/ 597013 w 637774"/>
                  <a:gd name="connsiteY162" fmla="*/ 180044 h 624681"/>
                  <a:gd name="connsiteX163" fmla="*/ 599293 w 637774"/>
                  <a:gd name="connsiteY163" fmla="*/ 187488 h 624681"/>
                  <a:gd name="connsiteX164" fmla="*/ 601356 w 637774"/>
                  <a:gd name="connsiteY164" fmla="*/ 186969 h 624681"/>
                  <a:gd name="connsiteX165" fmla="*/ 603508 w 637774"/>
                  <a:gd name="connsiteY165" fmla="*/ 187589 h 624681"/>
                  <a:gd name="connsiteX166" fmla="*/ 602299 w 637774"/>
                  <a:gd name="connsiteY166" fmla="*/ 189320 h 624681"/>
                  <a:gd name="connsiteX167" fmla="*/ 601028 w 637774"/>
                  <a:gd name="connsiteY167" fmla="*/ 191329 h 624681"/>
                  <a:gd name="connsiteX168" fmla="*/ 602143 w 637774"/>
                  <a:gd name="connsiteY168" fmla="*/ 193450 h 624681"/>
                  <a:gd name="connsiteX169" fmla="*/ 602212 w 637774"/>
                  <a:gd name="connsiteY169" fmla="*/ 199433 h 624681"/>
                  <a:gd name="connsiteX170" fmla="*/ 600912 w 637774"/>
                  <a:gd name="connsiteY170" fmla="*/ 201460 h 624681"/>
                  <a:gd name="connsiteX171" fmla="*/ 603366 w 637774"/>
                  <a:gd name="connsiteY171" fmla="*/ 201490 h 624681"/>
                  <a:gd name="connsiteX172" fmla="*/ 606581 w 637774"/>
                  <a:gd name="connsiteY172" fmla="*/ 201273 h 624681"/>
                  <a:gd name="connsiteX173" fmla="*/ 604435 w 637774"/>
                  <a:gd name="connsiteY173" fmla="*/ 206474 h 624681"/>
                  <a:gd name="connsiteX174" fmla="*/ 609105 w 637774"/>
                  <a:gd name="connsiteY174" fmla="*/ 211475 h 624681"/>
                  <a:gd name="connsiteX175" fmla="*/ 607407 w 637774"/>
                  <a:gd name="connsiteY175" fmla="*/ 217189 h 624681"/>
                  <a:gd name="connsiteX176" fmla="*/ 609662 w 637774"/>
                  <a:gd name="connsiteY176" fmla="*/ 219221 h 624681"/>
                  <a:gd name="connsiteX177" fmla="*/ 616600 w 637774"/>
                  <a:gd name="connsiteY177" fmla="*/ 227083 h 624681"/>
                  <a:gd name="connsiteX178" fmla="*/ 615468 w 637774"/>
                  <a:gd name="connsiteY178" fmla="*/ 230560 h 624681"/>
                  <a:gd name="connsiteX179" fmla="*/ 616872 w 637774"/>
                  <a:gd name="connsiteY179" fmla="*/ 242195 h 624681"/>
                  <a:gd name="connsiteX180" fmla="*/ 618457 w 637774"/>
                  <a:gd name="connsiteY180" fmla="*/ 245614 h 624681"/>
                  <a:gd name="connsiteX181" fmla="*/ 621133 w 637774"/>
                  <a:gd name="connsiteY181" fmla="*/ 245181 h 624681"/>
                  <a:gd name="connsiteX182" fmla="*/ 623728 w 637774"/>
                  <a:gd name="connsiteY182" fmla="*/ 255178 h 624681"/>
                  <a:gd name="connsiteX183" fmla="*/ 627354 w 637774"/>
                  <a:gd name="connsiteY183" fmla="*/ 254419 h 624681"/>
                  <a:gd name="connsiteX184" fmla="*/ 629548 w 637774"/>
                  <a:gd name="connsiteY184" fmla="*/ 261479 h 624681"/>
                  <a:gd name="connsiteX185" fmla="*/ 632412 w 637774"/>
                  <a:gd name="connsiteY185" fmla="*/ 265837 h 624681"/>
                  <a:gd name="connsiteX186" fmla="*/ 629482 w 637774"/>
                  <a:gd name="connsiteY186" fmla="*/ 271060 h 624681"/>
                  <a:gd name="connsiteX187" fmla="*/ 628827 w 637774"/>
                  <a:gd name="connsiteY187" fmla="*/ 271598 h 624681"/>
                  <a:gd name="connsiteX188" fmla="*/ 629834 w 637774"/>
                  <a:gd name="connsiteY188" fmla="*/ 276424 h 624681"/>
                  <a:gd name="connsiteX189" fmla="*/ 631358 w 637774"/>
                  <a:gd name="connsiteY189" fmla="*/ 283872 h 624681"/>
                  <a:gd name="connsiteX190" fmla="*/ 632906 w 637774"/>
                  <a:gd name="connsiteY190" fmla="*/ 285796 h 624681"/>
                  <a:gd name="connsiteX191" fmla="*/ 635604 w 637774"/>
                  <a:gd name="connsiteY191" fmla="*/ 288583 h 624681"/>
                  <a:gd name="connsiteX192" fmla="*/ 636783 w 637774"/>
                  <a:gd name="connsiteY192" fmla="*/ 287991 h 624681"/>
                  <a:gd name="connsiteX193" fmla="*/ 635275 w 637774"/>
                  <a:gd name="connsiteY193" fmla="*/ 301127 h 624681"/>
                  <a:gd name="connsiteX194" fmla="*/ 635408 w 637774"/>
                  <a:gd name="connsiteY194" fmla="*/ 311458 h 624681"/>
                  <a:gd name="connsiteX195" fmla="*/ 637774 w 637774"/>
                  <a:gd name="connsiteY195" fmla="*/ 313540 h 624681"/>
                  <a:gd name="connsiteX196" fmla="*/ 631502 w 637774"/>
                  <a:gd name="connsiteY196" fmla="*/ 325967 h 624681"/>
                  <a:gd name="connsiteX197" fmla="*/ 635093 w 637774"/>
                  <a:gd name="connsiteY197" fmla="*/ 333212 h 624681"/>
                  <a:gd name="connsiteX198" fmla="*/ 630284 w 637774"/>
                  <a:gd name="connsiteY198" fmla="*/ 339558 h 624681"/>
                  <a:gd name="connsiteX199" fmla="*/ 627189 w 637774"/>
                  <a:gd name="connsiteY199" fmla="*/ 338022 h 624681"/>
                  <a:gd name="connsiteX200" fmla="*/ 628069 w 637774"/>
                  <a:gd name="connsiteY200" fmla="*/ 352147 h 624681"/>
                  <a:gd name="connsiteX201" fmla="*/ 626513 w 637774"/>
                  <a:gd name="connsiteY201" fmla="*/ 357772 h 624681"/>
                  <a:gd name="connsiteX202" fmla="*/ 621233 w 637774"/>
                  <a:gd name="connsiteY202" fmla="*/ 364816 h 624681"/>
                  <a:gd name="connsiteX203" fmla="*/ 619507 w 637774"/>
                  <a:gd name="connsiteY203" fmla="*/ 370988 h 624681"/>
                  <a:gd name="connsiteX204" fmla="*/ 614629 w 637774"/>
                  <a:gd name="connsiteY204" fmla="*/ 371349 h 624681"/>
                  <a:gd name="connsiteX205" fmla="*/ 614625 w 637774"/>
                  <a:gd name="connsiteY205" fmla="*/ 372468 h 624681"/>
                  <a:gd name="connsiteX206" fmla="*/ 618285 w 637774"/>
                  <a:gd name="connsiteY206" fmla="*/ 373762 h 624681"/>
                  <a:gd name="connsiteX207" fmla="*/ 616570 w 637774"/>
                  <a:gd name="connsiteY207" fmla="*/ 382762 h 624681"/>
                  <a:gd name="connsiteX208" fmla="*/ 615277 w 637774"/>
                  <a:gd name="connsiteY208" fmla="*/ 382549 h 624681"/>
                  <a:gd name="connsiteX209" fmla="*/ 616061 w 637774"/>
                  <a:gd name="connsiteY209" fmla="*/ 375902 h 624681"/>
                  <a:gd name="connsiteX210" fmla="*/ 611836 w 637774"/>
                  <a:gd name="connsiteY210" fmla="*/ 380037 h 624681"/>
                  <a:gd name="connsiteX211" fmla="*/ 604952 w 637774"/>
                  <a:gd name="connsiteY211" fmla="*/ 382319 h 624681"/>
                  <a:gd name="connsiteX212" fmla="*/ 603626 w 637774"/>
                  <a:gd name="connsiteY212" fmla="*/ 380930 h 624681"/>
                  <a:gd name="connsiteX213" fmla="*/ 599582 w 637774"/>
                  <a:gd name="connsiteY213" fmla="*/ 381598 h 624681"/>
                  <a:gd name="connsiteX214" fmla="*/ 603170 w 637774"/>
                  <a:gd name="connsiteY214" fmla="*/ 379904 h 624681"/>
                  <a:gd name="connsiteX215" fmla="*/ 600325 w 637774"/>
                  <a:gd name="connsiteY215" fmla="*/ 376573 h 624681"/>
                  <a:gd name="connsiteX216" fmla="*/ 604443 w 637774"/>
                  <a:gd name="connsiteY216" fmla="*/ 376896 h 624681"/>
                  <a:gd name="connsiteX217" fmla="*/ 603079 w 637774"/>
                  <a:gd name="connsiteY217" fmla="*/ 376450 h 624681"/>
                  <a:gd name="connsiteX218" fmla="*/ 604159 w 637774"/>
                  <a:gd name="connsiteY218" fmla="*/ 370891 h 624681"/>
                  <a:gd name="connsiteX219" fmla="*/ 605944 w 637774"/>
                  <a:gd name="connsiteY219" fmla="*/ 370749 h 624681"/>
                  <a:gd name="connsiteX220" fmla="*/ 602421 w 637774"/>
                  <a:gd name="connsiteY220" fmla="*/ 369606 h 624681"/>
                  <a:gd name="connsiteX221" fmla="*/ 602435 w 637774"/>
                  <a:gd name="connsiteY221" fmla="*/ 368880 h 624681"/>
                  <a:gd name="connsiteX222" fmla="*/ 604850 w 637774"/>
                  <a:gd name="connsiteY222" fmla="*/ 368973 h 624681"/>
                  <a:gd name="connsiteX223" fmla="*/ 607794 w 637774"/>
                  <a:gd name="connsiteY223" fmla="*/ 368770 h 624681"/>
                  <a:gd name="connsiteX224" fmla="*/ 607678 w 637774"/>
                  <a:gd name="connsiteY224" fmla="*/ 367965 h 624681"/>
                  <a:gd name="connsiteX225" fmla="*/ 604371 w 637774"/>
                  <a:gd name="connsiteY225" fmla="*/ 366724 h 624681"/>
                  <a:gd name="connsiteX226" fmla="*/ 604654 w 637774"/>
                  <a:gd name="connsiteY226" fmla="*/ 363231 h 624681"/>
                  <a:gd name="connsiteX227" fmla="*/ 604085 w 637774"/>
                  <a:gd name="connsiteY227" fmla="*/ 358964 h 624681"/>
                  <a:gd name="connsiteX228" fmla="*/ 601973 w 637774"/>
                  <a:gd name="connsiteY228" fmla="*/ 359595 h 624681"/>
                  <a:gd name="connsiteX229" fmla="*/ 600313 w 637774"/>
                  <a:gd name="connsiteY229" fmla="*/ 368119 h 624681"/>
                  <a:gd name="connsiteX230" fmla="*/ 599038 w 637774"/>
                  <a:gd name="connsiteY230" fmla="*/ 370810 h 624681"/>
                  <a:gd name="connsiteX231" fmla="*/ 597522 w 637774"/>
                  <a:gd name="connsiteY231" fmla="*/ 377246 h 624681"/>
                  <a:gd name="connsiteX232" fmla="*/ 595151 w 637774"/>
                  <a:gd name="connsiteY232" fmla="*/ 374409 h 624681"/>
                  <a:gd name="connsiteX233" fmla="*/ 594879 w 637774"/>
                  <a:gd name="connsiteY233" fmla="*/ 376858 h 624681"/>
                  <a:gd name="connsiteX234" fmla="*/ 594010 w 637774"/>
                  <a:gd name="connsiteY234" fmla="*/ 376934 h 624681"/>
                  <a:gd name="connsiteX235" fmla="*/ 593942 w 637774"/>
                  <a:gd name="connsiteY235" fmla="*/ 371829 h 624681"/>
                  <a:gd name="connsiteX236" fmla="*/ 593157 w 637774"/>
                  <a:gd name="connsiteY236" fmla="*/ 377599 h 624681"/>
                  <a:gd name="connsiteX237" fmla="*/ 597578 w 637774"/>
                  <a:gd name="connsiteY237" fmla="*/ 378208 h 624681"/>
                  <a:gd name="connsiteX238" fmla="*/ 596760 w 637774"/>
                  <a:gd name="connsiteY238" fmla="*/ 386114 h 624681"/>
                  <a:gd name="connsiteX239" fmla="*/ 594195 w 637774"/>
                  <a:gd name="connsiteY239" fmla="*/ 392661 h 624681"/>
                  <a:gd name="connsiteX240" fmla="*/ 593051 w 637774"/>
                  <a:gd name="connsiteY240" fmla="*/ 397743 h 624681"/>
                  <a:gd name="connsiteX241" fmla="*/ 588179 w 637774"/>
                  <a:gd name="connsiteY241" fmla="*/ 401613 h 624681"/>
                  <a:gd name="connsiteX242" fmla="*/ 584446 w 637774"/>
                  <a:gd name="connsiteY242" fmla="*/ 401203 h 624681"/>
                  <a:gd name="connsiteX243" fmla="*/ 585685 w 637774"/>
                  <a:gd name="connsiteY243" fmla="*/ 409393 h 624681"/>
                  <a:gd name="connsiteX244" fmla="*/ 589307 w 637774"/>
                  <a:gd name="connsiteY244" fmla="*/ 408315 h 624681"/>
                  <a:gd name="connsiteX245" fmla="*/ 587117 w 637774"/>
                  <a:gd name="connsiteY245" fmla="*/ 414824 h 624681"/>
                  <a:gd name="connsiteX246" fmla="*/ 582879 w 637774"/>
                  <a:gd name="connsiteY246" fmla="*/ 414498 h 624681"/>
                  <a:gd name="connsiteX247" fmla="*/ 582671 w 637774"/>
                  <a:gd name="connsiteY247" fmla="*/ 415548 h 624681"/>
                  <a:gd name="connsiteX248" fmla="*/ 585753 w 637774"/>
                  <a:gd name="connsiteY248" fmla="*/ 416812 h 624681"/>
                  <a:gd name="connsiteX249" fmla="*/ 584628 w 637774"/>
                  <a:gd name="connsiteY249" fmla="*/ 418049 h 624681"/>
                  <a:gd name="connsiteX250" fmla="*/ 580658 w 637774"/>
                  <a:gd name="connsiteY250" fmla="*/ 421583 h 624681"/>
                  <a:gd name="connsiteX251" fmla="*/ 578588 w 637774"/>
                  <a:gd name="connsiteY251" fmla="*/ 426777 h 624681"/>
                  <a:gd name="connsiteX252" fmla="*/ 575323 w 637774"/>
                  <a:gd name="connsiteY252" fmla="*/ 433852 h 624681"/>
                  <a:gd name="connsiteX253" fmla="*/ 572027 w 637774"/>
                  <a:gd name="connsiteY253" fmla="*/ 442502 h 624681"/>
                  <a:gd name="connsiteX254" fmla="*/ 571135 w 637774"/>
                  <a:gd name="connsiteY254" fmla="*/ 442353 h 624681"/>
                  <a:gd name="connsiteX255" fmla="*/ 570550 w 637774"/>
                  <a:gd name="connsiteY255" fmla="*/ 439814 h 624681"/>
                  <a:gd name="connsiteX256" fmla="*/ 569569 w 637774"/>
                  <a:gd name="connsiteY256" fmla="*/ 439841 h 624681"/>
                  <a:gd name="connsiteX257" fmla="*/ 569536 w 637774"/>
                  <a:gd name="connsiteY257" fmla="*/ 444413 h 624681"/>
                  <a:gd name="connsiteX258" fmla="*/ 566586 w 637774"/>
                  <a:gd name="connsiteY258" fmla="*/ 450168 h 624681"/>
                  <a:gd name="connsiteX259" fmla="*/ 563442 w 637774"/>
                  <a:gd name="connsiteY259" fmla="*/ 455929 h 624681"/>
                  <a:gd name="connsiteX260" fmla="*/ 557723 w 637774"/>
                  <a:gd name="connsiteY260" fmla="*/ 461537 h 624681"/>
                  <a:gd name="connsiteX261" fmla="*/ 557192 w 637774"/>
                  <a:gd name="connsiteY261" fmla="*/ 461956 h 624681"/>
                  <a:gd name="connsiteX262" fmla="*/ 558050 w 637774"/>
                  <a:gd name="connsiteY262" fmla="*/ 456299 h 624681"/>
                  <a:gd name="connsiteX263" fmla="*/ 562115 w 637774"/>
                  <a:gd name="connsiteY263" fmla="*/ 447915 h 624681"/>
                  <a:gd name="connsiteX264" fmla="*/ 564563 w 637774"/>
                  <a:gd name="connsiteY264" fmla="*/ 444436 h 624681"/>
                  <a:gd name="connsiteX265" fmla="*/ 567189 w 637774"/>
                  <a:gd name="connsiteY265" fmla="*/ 435176 h 624681"/>
                  <a:gd name="connsiteX266" fmla="*/ 565127 w 637774"/>
                  <a:gd name="connsiteY266" fmla="*/ 437570 h 624681"/>
                  <a:gd name="connsiteX267" fmla="*/ 567315 w 637774"/>
                  <a:gd name="connsiteY267" fmla="*/ 429187 h 624681"/>
                  <a:gd name="connsiteX268" fmla="*/ 568173 w 637774"/>
                  <a:gd name="connsiteY268" fmla="*/ 428281 h 624681"/>
                  <a:gd name="connsiteX269" fmla="*/ 571615 w 637774"/>
                  <a:gd name="connsiteY269" fmla="*/ 417421 h 624681"/>
                  <a:gd name="connsiteX270" fmla="*/ 573962 w 637774"/>
                  <a:gd name="connsiteY270" fmla="*/ 418596 h 624681"/>
                  <a:gd name="connsiteX271" fmla="*/ 574308 w 637774"/>
                  <a:gd name="connsiteY271" fmla="*/ 418015 h 624681"/>
                  <a:gd name="connsiteX272" fmla="*/ 568080 w 637774"/>
                  <a:gd name="connsiteY272" fmla="*/ 413013 h 624681"/>
                  <a:gd name="connsiteX273" fmla="*/ 568046 w 637774"/>
                  <a:gd name="connsiteY273" fmla="*/ 410521 h 624681"/>
                  <a:gd name="connsiteX274" fmla="*/ 567263 w 637774"/>
                  <a:gd name="connsiteY274" fmla="*/ 410422 h 624681"/>
                  <a:gd name="connsiteX275" fmla="*/ 561223 w 637774"/>
                  <a:gd name="connsiteY275" fmla="*/ 426334 h 624681"/>
                  <a:gd name="connsiteX276" fmla="*/ 563236 w 637774"/>
                  <a:gd name="connsiteY276" fmla="*/ 426924 h 624681"/>
                  <a:gd name="connsiteX277" fmla="*/ 563229 w 637774"/>
                  <a:gd name="connsiteY277" fmla="*/ 427726 h 624681"/>
                  <a:gd name="connsiteX278" fmla="*/ 560415 w 637774"/>
                  <a:gd name="connsiteY278" fmla="*/ 428007 h 624681"/>
                  <a:gd name="connsiteX279" fmla="*/ 556979 w 637774"/>
                  <a:gd name="connsiteY279" fmla="*/ 434313 h 624681"/>
                  <a:gd name="connsiteX280" fmla="*/ 551001 w 637774"/>
                  <a:gd name="connsiteY280" fmla="*/ 431265 h 624681"/>
                  <a:gd name="connsiteX281" fmla="*/ 557789 w 637774"/>
                  <a:gd name="connsiteY281" fmla="*/ 426332 h 624681"/>
                  <a:gd name="connsiteX282" fmla="*/ 559709 w 637774"/>
                  <a:gd name="connsiteY282" fmla="*/ 422152 h 624681"/>
                  <a:gd name="connsiteX283" fmla="*/ 557832 w 637774"/>
                  <a:gd name="connsiteY283" fmla="*/ 417963 h 624681"/>
                  <a:gd name="connsiteX284" fmla="*/ 553461 w 637774"/>
                  <a:gd name="connsiteY284" fmla="*/ 428617 h 624681"/>
                  <a:gd name="connsiteX285" fmla="*/ 552371 w 637774"/>
                  <a:gd name="connsiteY285" fmla="*/ 424723 h 624681"/>
                  <a:gd name="connsiteX286" fmla="*/ 550819 w 637774"/>
                  <a:gd name="connsiteY286" fmla="*/ 419607 h 624681"/>
                  <a:gd name="connsiteX287" fmla="*/ 549334 w 637774"/>
                  <a:gd name="connsiteY287" fmla="*/ 420953 h 624681"/>
                  <a:gd name="connsiteX288" fmla="*/ 550238 w 637774"/>
                  <a:gd name="connsiteY288" fmla="*/ 417385 h 624681"/>
                  <a:gd name="connsiteX289" fmla="*/ 555475 w 637774"/>
                  <a:gd name="connsiteY289" fmla="*/ 421023 h 624681"/>
                  <a:gd name="connsiteX290" fmla="*/ 553157 w 637774"/>
                  <a:gd name="connsiteY290" fmla="*/ 416518 h 624681"/>
                  <a:gd name="connsiteX291" fmla="*/ 556831 w 637774"/>
                  <a:gd name="connsiteY291" fmla="*/ 415209 h 624681"/>
                  <a:gd name="connsiteX292" fmla="*/ 553159 w 637774"/>
                  <a:gd name="connsiteY292" fmla="*/ 412858 h 624681"/>
                  <a:gd name="connsiteX293" fmla="*/ 553164 w 637774"/>
                  <a:gd name="connsiteY293" fmla="*/ 412841 h 624681"/>
                  <a:gd name="connsiteX294" fmla="*/ 553166 w 637774"/>
                  <a:gd name="connsiteY294" fmla="*/ 412826 h 624681"/>
                  <a:gd name="connsiteX295" fmla="*/ 556558 w 637774"/>
                  <a:gd name="connsiteY295" fmla="*/ 412470 h 624681"/>
                  <a:gd name="connsiteX296" fmla="*/ 561797 w 637774"/>
                  <a:gd name="connsiteY296" fmla="*/ 409124 h 624681"/>
                  <a:gd name="connsiteX297" fmla="*/ 562070 w 637774"/>
                  <a:gd name="connsiteY297" fmla="*/ 409199 h 624681"/>
                  <a:gd name="connsiteX298" fmla="*/ 561923 w 637774"/>
                  <a:gd name="connsiteY298" fmla="*/ 411558 h 624681"/>
                  <a:gd name="connsiteX299" fmla="*/ 562771 w 637774"/>
                  <a:gd name="connsiteY299" fmla="*/ 411575 h 624681"/>
                  <a:gd name="connsiteX300" fmla="*/ 562628 w 637774"/>
                  <a:gd name="connsiteY300" fmla="*/ 409351 h 624681"/>
                  <a:gd name="connsiteX301" fmla="*/ 562070 w 637774"/>
                  <a:gd name="connsiteY301" fmla="*/ 409199 h 624681"/>
                  <a:gd name="connsiteX302" fmla="*/ 562086 w 637774"/>
                  <a:gd name="connsiteY302" fmla="*/ 408939 h 624681"/>
                  <a:gd name="connsiteX303" fmla="*/ 561797 w 637774"/>
                  <a:gd name="connsiteY303" fmla="*/ 409124 h 624681"/>
                  <a:gd name="connsiteX304" fmla="*/ 557951 w 637774"/>
                  <a:gd name="connsiteY304" fmla="*/ 408073 h 624681"/>
                  <a:gd name="connsiteX305" fmla="*/ 553520 w 637774"/>
                  <a:gd name="connsiteY305" fmla="*/ 409900 h 624681"/>
                  <a:gd name="connsiteX306" fmla="*/ 553166 w 637774"/>
                  <a:gd name="connsiteY306" fmla="*/ 412826 h 624681"/>
                  <a:gd name="connsiteX307" fmla="*/ 553117 w 637774"/>
                  <a:gd name="connsiteY307" fmla="*/ 412832 h 624681"/>
                  <a:gd name="connsiteX308" fmla="*/ 553159 w 637774"/>
                  <a:gd name="connsiteY308" fmla="*/ 412858 h 624681"/>
                  <a:gd name="connsiteX309" fmla="*/ 551986 w 637774"/>
                  <a:gd name="connsiteY309" fmla="*/ 416309 h 624681"/>
                  <a:gd name="connsiteX310" fmla="*/ 551900 w 637774"/>
                  <a:gd name="connsiteY310" fmla="*/ 408740 h 624681"/>
                  <a:gd name="connsiteX311" fmla="*/ 548676 w 637774"/>
                  <a:gd name="connsiteY311" fmla="*/ 408004 h 624681"/>
                  <a:gd name="connsiteX312" fmla="*/ 550149 w 637774"/>
                  <a:gd name="connsiteY312" fmla="*/ 404748 h 624681"/>
                  <a:gd name="connsiteX313" fmla="*/ 552557 w 637774"/>
                  <a:gd name="connsiteY313" fmla="*/ 406643 h 624681"/>
                  <a:gd name="connsiteX314" fmla="*/ 557232 w 637774"/>
                  <a:gd name="connsiteY314" fmla="*/ 394278 h 624681"/>
                  <a:gd name="connsiteX315" fmla="*/ 557212 w 637774"/>
                  <a:gd name="connsiteY315" fmla="*/ 394371 h 624681"/>
                  <a:gd name="connsiteX316" fmla="*/ 558834 w 637774"/>
                  <a:gd name="connsiteY316" fmla="*/ 391538 h 624681"/>
                  <a:gd name="connsiteX317" fmla="*/ 555706 w 637774"/>
                  <a:gd name="connsiteY317" fmla="*/ 388827 h 624681"/>
                  <a:gd name="connsiteX318" fmla="*/ 561007 w 637774"/>
                  <a:gd name="connsiteY318" fmla="*/ 385441 h 624681"/>
                  <a:gd name="connsiteX319" fmla="*/ 556283 w 637774"/>
                  <a:gd name="connsiteY319" fmla="*/ 384107 h 624681"/>
                  <a:gd name="connsiteX320" fmla="*/ 557740 w 637774"/>
                  <a:gd name="connsiteY320" fmla="*/ 378827 h 624681"/>
                  <a:gd name="connsiteX321" fmla="*/ 562842 w 637774"/>
                  <a:gd name="connsiteY321" fmla="*/ 385626 h 624681"/>
                  <a:gd name="connsiteX322" fmla="*/ 564187 w 637774"/>
                  <a:gd name="connsiteY322" fmla="*/ 385046 h 624681"/>
                  <a:gd name="connsiteX323" fmla="*/ 562718 w 637774"/>
                  <a:gd name="connsiteY323" fmla="*/ 377683 h 624681"/>
                  <a:gd name="connsiteX324" fmla="*/ 558692 w 637774"/>
                  <a:gd name="connsiteY324" fmla="*/ 377381 h 624681"/>
                  <a:gd name="connsiteX325" fmla="*/ 559668 w 637774"/>
                  <a:gd name="connsiteY325" fmla="*/ 371847 h 624681"/>
                  <a:gd name="connsiteX326" fmla="*/ 561886 w 637774"/>
                  <a:gd name="connsiteY326" fmla="*/ 372946 h 624681"/>
                  <a:gd name="connsiteX327" fmla="*/ 561099 w 637774"/>
                  <a:gd name="connsiteY327" fmla="*/ 375524 h 624681"/>
                  <a:gd name="connsiteX328" fmla="*/ 562297 w 637774"/>
                  <a:gd name="connsiteY328" fmla="*/ 375837 h 624681"/>
                  <a:gd name="connsiteX329" fmla="*/ 562916 w 637774"/>
                  <a:gd name="connsiteY329" fmla="*/ 368496 h 624681"/>
                  <a:gd name="connsiteX330" fmla="*/ 561900 w 637774"/>
                  <a:gd name="connsiteY330" fmla="*/ 370343 h 624681"/>
                  <a:gd name="connsiteX331" fmla="*/ 560791 w 637774"/>
                  <a:gd name="connsiteY331" fmla="*/ 370293 h 624681"/>
                  <a:gd name="connsiteX332" fmla="*/ 560596 w 637774"/>
                  <a:gd name="connsiteY332" fmla="*/ 364989 h 624681"/>
                  <a:gd name="connsiteX333" fmla="*/ 561475 w 637774"/>
                  <a:gd name="connsiteY333" fmla="*/ 364866 h 624681"/>
                  <a:gd name="connsiteX334" fmla="*/ 562995 w 637774"/>
                  <a:gd name="connsiteY334" fmla="*/ 366370 h 624681"/>
                  <a:gd name="connsiteX335" fmla="*/ 565608 w 637774"/>
                  <a:gd name="connsiteY335" fmla="*/ 361149 h 624681"/>
                  <a:gd name="connsiteX336" fmla="*/ 561140 w 637774"/>
                  <a:gd name="connsiteY336" fmla="*/ 357962 h 624681"/>
                  <a:gd name="connsiteX337" fmla="*/ 561155 w 637774"/>
                  <a:gd name="connsiteY337" fmla="*/ 357927 h 624681"/>
                  <a:gd name="connsiteX338" fmla="*/ 561149 w 637774"/>
                  <a:gd name="connsiteY338" fmla="*/ 357917 h 624681"/>
                  <a:gd name="connsiteX339" fmla="*/ 564449 w 637774"/>
                  <a:gd name="connsiteY339" fmla="*/ 358337 h 624681"/>
                  <a:gd name="connsiteX340" fmla="*/ 562396 w 637774"/>
                  <a:gd name="connsiteY340" fmla="*/ 354620 h 624681"/>
                  <a:gd name="connsiteX341" fmla="*/ 563251 w 637774"/>
                  <a:gd name="connsiteY341" fmla="*/ 346211 h 624681"/>
                  <a:gd name="connsiteX342" fmla="*/ 561514 w 637774"/>
                  <a:gd name="connsiteY342" fmla="*/ 346242 h 624681"/>
                  <a:gd name="connsiteX343" fmla="*/ 562396 w 637774"/>
                  <a:gd name="connsiteY343" fmla="*/ 354620 h 624681"/>
                  <a:gd name="connsiteX344" fmla="*/ 559399 w 637774"/>
                  <a:gd name="connsiteY344" fmla="*/ 355177 h 624681"/>
                  <a:gd name="connsiteX345" fmla="*/ 561149 w 637774"/>
                  <a:gd name="connsiteY345" fmla="*/ 357917 h 624681"/>
                  <a:gd name="connsiteX346" fmla="*/ 561062 w 637774"/>
                  <a:gd name="connsiteY346" fmla="*/ 357906 h 624681"/>
                  <a:gd name="connsiteX347" fmla="*/ 561140 w 637774"/>
                  <a:gd name="connsiteY347" fmla="*/ 357962 h 624681"/>
                  <a:gd name="connsiteX348" fmla="*/ 560499 w 637774"/>
                  <a:gd name="connsiteY348" fmla="*/ 359463 h 624681"/>
                  <a:gd name="connsiteX349" fmla="*/ 555832 w 637774"/>
                  <a:gd name="connsiteY349" fmla="*/ 363841 h 624681"/>
                  <a:gd name="connsiteX350" fmla="*/ 556576 w 637774"/>
                  <a:gd name="connsiteY350" fmla="*/ 370629 h 624681"/>
                  <a:gd name="connsiteX351" fmla="*/ 555483 w 637774"/>
                  <a:gd name="connsiteY351" fmla="*/ 371169 h 624681"/>
                  <a:gd name="connsiteX352" fmla="*/ 552573 w 637774"/>
                  <a:gd name="connsiteY352" fmla="*/ 368676 h 624681"/>
                  <a:gd name="connsiteX353" fmla="*/ 548514 w 637774"/>
                  <a:gd name="connsiteY353" fmla="*/ 371069 h 624681"/>
                  <a:gd name="connsiteX354" fmla="*/ 548697 w 637774"/>
                  <a:gd name="connsiteY354" fmla="*/ 368479 h 624681"/>
                  <a:gd name="connsiteX355" fmla="*/ 546689 w 637774"/>
                  <a:gd name="connsiteY355" fmla="*/ 365650 h 624681"/>
                  <a:gd name="connsiteX356" fmla="*/ 544065 w 637774"/>
                  <a:gd name="connsiteY356" fmla="*/ 365290 h 624681"/>
                  <a:gd name="connsiteX357" fmla="*/ 547830 w 637774"/>
                  <a:gd name="connsiteY357" fmla="*/ 373622 h 624681"/>
                  <a:gd name="connsiteX358" fmla="*/ 545970 w 637774"/>
                  <a:gd name="connsiteY358" fmla="*/ 376645 h 624681"/>
                  <a:gd name="connsiteX359" fmla="*/ 543078 w 637774"/>
                  <a:gd name="connsiteY359" fmla="*/ 379929 h 624681"/>
                  <a:gd name="connsiteX360" fmla="*/ 542118 w 637774"/>
                  <a:gd name="connsiteY360" fmla="*/ 381301 h 624681"/>
                  <a:gd name="connsiteX361" fmla="*/ 543853 w 637774"/>
                  <a:gd name="connsiteY361" fmla="*/ 381829 h 624681"/>
                  <a:gd name="connsiteX362" fmla="*/ 546526 w 637774"/>
                  <a:gd name="connsiteY362" fmla="*/ 380202 h 624681"/>
                  <a:gd name="connsiteX363" fmla="*/ 547111 w 637774"/>
                  <a:gd name="connsiteY363" fmla="*/ 380746 h 624681"/>
                  <a:gd name="connsiteX364" fmla="*/ 545926 w 637774"/>
                  <a:gd name="connsiteY364" fmla="*/ 382700 h 624681"/>
                  <a:gd name="connsiteX365" fmla="*/ 548210 w 637774"/>
                  <a:gd name="connsiteY365" fmla="*/ 387588 h 624681"/>
                  <a:gd name="connsiteX366" fmla="*/ 547089 w 637774"/>
                  <a:gd name="connsiteY366" fmla="*/ 388583 h 624681"/>
                  <a:gd name="connsiteX367" fmla="*/ 543542 w 637774"/>
                  <a:gd name="connsiteY367" fmla="*/ 385779 h 624681"/>
                  <a:gd name="connsiteX368" fmla="*/ 542620 w 637774"/>
                  <a:gd name="connsiteY368" fmla="*/ 389523 h 624681"/>
                  <a:gd name="connsiteX369" fmla="*/ 537532 w 637774"/>
                  <a:gd name="connsiteY369" fmla="*/ 389618 h 624681"/>
                  <a:gd name="connsiteX370" fmla="*/ 537230 w 637774"/>
                  <a:gd name="connsiteY370" fmla="*/ 386459 h 624681"/>
                  <a:gd name="connsiteX371" fmla="*/ 532038 w 637774"/>
                  <a:gd name="connsiteY371" fmla="*/ 385704 h 624681"/>
                  <a:gd name="connsiteX372" fmla="*/ 532204 w 637774"/>
                  <a:gd name="connsiteY372" fmla="*/ 384400 h 624681"/>
                  <a:gd name="connsiteX373" fmla="*/ 537491 w 637774"/>
                  <a:gd name="connsiteY373" fmla="*/ 385054 h 624681"/>
                  <a:gd name="connsiteX374" fmla="*/ 537650 w 637774"/>
                  <a:gd name="connsiteY374" fmla="*/ 381242 h 624681"/>
                  <a:gd name="connsiteX375" fmla="*/ 536085 w 637774"/>
                  <a:gd name="connsiteY375" fmla="*/ 379727 h 624681"/>
                  <a:gd name="connsiteX376" fmla="*/ 534898 w 637774"/>
                  <a:gd name="connsiteY376" fmla="*/ 381243 h 624681"/>
                  <a:gd name="connsiteX377" fmla="*/ 532109 w 637774"/>
                  <a:gd name="connsiteY377" fmla="*/ 383502 h 624681"/>
                  <a:gd name="connsiteX378" fmla="*/ 533166 w 637774"/>
                  <a:gd name="connsiteY378" fmla="*/ 377719 h 624681"/>
                  <a:gd name="connsiteX379" fmla="*/ 539148 w 637774"/>
                  <a:gd name="connsiteY379" fmla="*/ 378089 h 624681"/>
                  <a:gd name="connsiteX380" fmla="*/ 542089 w 637774"/>
                  <a:gd name="connsiteY380" fmla="*/ 373257 h 624681"/>
                  <a:gd name="connsiteX381" fmla="*/ 544496 w 637774"/>
                  <a:gd name="connsiteY381" fmla="*/ 371401 h 624681"/>
                  <a:gd name="connsiteX382" fmla="*/ 543052 w 637774"/>
                  <a:gd name="connsiteY382" fmla="*/ 368452 h 624681"/>
                  <a:gd name="connsiteX383" fmla="*/ 541788 w 637774"/>
                  <a:gd name="connsiteY383" fmla="*/ 365786 h 624681"/>
                  <a:gd name="connsiteX384" fmla="*/ 540536 w 637774"/>
                  <a:gd name="connsiteY384" fmla="*/ 363513 h 624681"/>
                  <a:gd name="connsiteX385" fmla="*/ 547038 w 637774"/>
                  <a:gd name="connsiteY385" fmla="*/ 360757 h 624681"/>
                  <a:gd name="connsiteX386" fmla="*/ 546809 w 637774"/>
                  <a:gd name="connsiteY386" fmla="*/ 360024 h 624681"/>
                  <a:gd name="connsiteX387" fmla="*/ 543142 w 637774"/>
                  <a:gd name="connsiteY387" fmla="*/ 359094 h 624681"/>
                  <a:gd name="connsiteX388" fmla="*/ 541971 w 637774"/>
                  <a:gd name="connsiteY388" fmla="*/ 357887 h 624681"/>
                  <a:gd name="connsiteX389" fmla="*/ 544085 w 637774"/>
                  <a:gd name="connsiteY389" fmla="*/ 355698 h 624681"/>
                  <a:gd name="connsiteX390" fmla="*/ 546472 w 637774"/>
                  <a:gd name="connsiteY390" fmla="*/ 355371 h 624681"/>
                  <a:gd name="connsiteX391" fmla="*/ 546501 w 637774"/>
                  <a:gd name="connsiteY391" fmla="*/ 354355 h 624681"/>
                  <a:gd name="connsiteX392" fmla="*/ 541154 w 637774"/>
                  <a:gd name="connsiteY392" fmla="*/ 353858 h 624681"/>
                  <a:gd name="connsiteX393" fmla="*/ 536939 w 637774"/>
                  <a:gd name="connsiteY393" fmla="*/ 352320 h 624681"/>
                  <a:gd name="connsiteX394" fmla="*/ 535345 w 637774"/>
                  <a:gd name="connsiteY394" fmla="*/ 352261 h 624681"/>
                  <a:gd name="connsiteX395" fmla="*/ 534894 w 637774"/>
                  <a:gd name="connsiteY395" fmla="*/ 354743 h 624681"/>
                  <a:gd name="connsiteX396" fmla="*/ 537789 w 637774"/>
                  <a:gd name="connsiteY396" fmla="*/ 358962 h 624681"/>
                  <a:gd name="connsiteX397" fmla="*/ 538221 w 637774"/>
                  <a:gd name="connsiteY397" fmla="*/ 364952 h 624681"/>
                  <a:gd name="connsiteX398" fmla="*/ 538239 w 637774"/>
                  <a:gd name="connsiteY398" fmla="*/ 364980 h 624681"/>
                  <a:gd name="connsiteX399" fmla="*/ 534158 w 637774"/>
                  <a:gd name="connsiteY399" fmla="*/ 363275 h 624681"/>
                  <a:gd name="connsiteX400" fmla="*/ 528131 w 637774"/>
                  <a:gd name="connsiteY400" fmla="*/ 363214 h 624681"/>
                  <a:gd name="connsiteX401" fmla="*/ 527813 w 637774"/>
                  <a:gd name="connsiteY401" fmla="*/ 362340 h 624681"/>
                  <a:gd name="connsiteX402" fmla="*/ 531841 w 637774"/>
                  <a:gd name="connsiteY402" fmla="*/ 360086 h 624681"/>
                  <a:gd name="connsiteX403" fmla="*/ 527819 w 637774"/>
                  <a:gd name="connsiteY403" fmla="*/ 356788 h 624681"/>
                  <a:gd name="connsiteX404" fmla="*/ 529720 w 637774"/>
                  <a:gd name="connsiteY404" fmla="*/ 355015 h 624681"/>
                  <a:gd name="connsiteX405" fmla="*/ 527921 w 637774"/>
                  <a:gd name="connsiteY405" fmla="*/ 353011 h 624681"/>
                  <a:gd name="connsiteX406" fmla="*/ 529430 w 637774"/>
                  <a:gd name="connsiteY406" fmla="*/ 348374 h 624681"/>
                  <a:gd name="connsiteX407" fmla="*/ 528989 w 637774"/>
                  <a:gd name="connsiteY407" fmla="*/ 347060 h 624681"/>
                  <a:gd name="connsiteX408" fmla="*/ 532270 w 637774"/>
                  <a:gd name="connsiteY408" fmla="*/ 344885 h 624681"/>
                  <a:gd name="connsiteX409" fmla="*/ 525419 w 637774"/>
                  <a:gd name="connsiteY409" fmla="*/ 334533 h 624681"/>
                  <a:gd name="connsiteX410" fmla="*/ 528492 w 637774"/>
                  <a:gd name="connsiteY410" fmla="*/ 333408 h 624681"/>
                  <a:gd name="connsiteX411" fmla="*/ 534852 w 637774"/>
                  <a:gd name="connsiteY411" fmla="*/ 332618 h 624681"/>
                  <a:gd name="connsiteX412" fmla="*/ 534943 w 637774"/>
                  <a:gd name="connsiteY412" fmla="*/ 331323 h 624681"/>
                  <a:gd name="connsiteX413" fmla="*/ 523439 w 637774"/>
                  <a:gd name="connsiteY413" fmla="*/ 329372 h 624681"/>
                  <a:gd name="connsiteX414" fmla="*/ 523512 w 637774"/>
                  <a:gd name="connsiteY414" fmla="*/ 328048 h 624681"/>
                  <a:gd name="connsiteX415" fmla="*/ 528982 w 637774"/>
                  <a:gd name="connsiteY415" fmla="*/ 326989 h 624681"/>
                  <a:gd name="connsiteX416" fmla="*/ 524706 w 637774"/>
                  <a:gd name="connsiteY416" fmla="*/ 324731 h 624681"/>
                  <a:gd name="connsiteX417" fmla="*/ 529266 w 637774"/>
                  <a:gd name="connsiteY417" fmla="*/ 321499 h 624681"/>
                  <a:gd name="connsiteX418" fmla="*/ 537724 w 637774"/>
                  <a:gd name="connsiteY418" fmla="*/ 324678 h 624681"/>
                  <a:gd name="connsiteX419" fmla="*/ 537027 w 637774"/>
                  <a:gd name="connsiteY419" fmla="*/ 329713 h 624681"/>
                  <a:gd name="connsiteX420" fmla="*/ 538584 w 637774"/>
                  <a:gd name="connsiteY420" fmla="*/ 334586 h 624681"/>
                  <a:gd name="connsiteX421" fmla="*/ 534133 w 637774"/>
                  <a:gd name="connsiteY421" fmla="*/ 337429 h 624681"/>
                  <a:gd name="connsiteX422" fmla="*/ 538978 w 637774"/>
                  <a:gd name="connsiteY422" fmla="*/ 342515 h 624681"/>
                  <a:gd name="connsiteX423" fmla="*/ 536517 w 637774"/>
                  <a:gd name="connsiteY423" fmla="*/ 344286 h 624681"/>
                  <a:gd name="connsiteX424" fmla="*/ 536740 w 637774"/>
                  <a:gd name="connsiteY424" fmla="*/ 346260 h 624681"/>
                  <a:gd name="connsiteX425" fmla="*/ 537018 w 637774"/>
                  <a:gd name="connsiteY425" fmla="*/ 348318 h 624681"/>
                  <a:gd name="connsiteX426" fmla="*/ 538519 w 637774"/>
                  <a:gd name="connsiteY426" fmla="*/ 347359 h 624681"/>
                  <a:gd name="connsiteX427" fmla="*/ 540152 w 637774"/>
                  <a:gd name="connsiteY427" fmla="*/ 346476 h 624681"/>
                  <a:gd name="connsiteX428" fmla="*/ 540335 w 637774"/>
                  <a:gd name="connsiteY428" fmla="*/ 348076 h 624681"/>
                  <a:gd name="connsiteX429" fmla="*/ 541057 w 637774"/>
                  <a:gd name="connsiteY429" fmla="*/ 351206 h 624681"/>
                  <a:gd name="connsiteX430" fmla="*/ 542386 w 637774"/>
                  <a:gd name="connsiteY430" fmla="*/ 351036 h 624681"/>
                  <a:gd name="connsiteX431" fmla="*/ 542647 w 637774"/>
                  <a:gd name="connsiteY431" fmla="*/ 342010 h 624681"/>
                  <a:gd name="connsiteX432" fmla="*/ 546216 w 637774"/>
                  <a:gd name="connsiteY432" fmla="*/ 343161 h 624681"/>
                  <a:gd name="connsiteX433" fmla="*/ 545854 w 637774"/>
                  <a:gd name="connsiteY433" fmla="*/ 338284 h 624681"/>
                  <a:gd name="connsiteX434" fmla="*/ 544186 w 637774"/>
                  <a:gd name="connsiteY434" fmla="*/ 340547 h 624681"/>
                  <a:gd name="connsiteX435" fmla="*/ 544211 w 637774"/>
                  <a:gd name="connsiteY435" fmla="*/ 337897 h 624681"/>
                  <a:gd name="connsiteX436" fmla="*/ 543473 w 637774"/>
                  <a:gd name="connsiteY436" fmla="*/ 332181 h 624681"/>
                  <a:gd name="connsiteX437" fmla="*/ 540233 w 637774"/>
                  <a:gd name="connsiteY437" fmla="*/ 332295 h 624681"/>
                  <a:gd name="connsiteX438" fmla="*/ 542380 w 637774"/>
                  <a:gd name="connsiteY438" fmla="*/ 329407 h 624681"/>
                  <a:gd name="connsiteX439" fmla="*/ 539646 w 637774"/>
                  <a:gd name="connsiteY439" fmla="*/ 325127 h 624681"/>
                  <a:gd name="connsiteX440" fmla="*/ 540179 w 637774"/>
                  <a:gd name="connsiteY440" fmla="*/ 324586 h 624681"/>
                  <a:gd name="connsiteX441" fmla="*/ 542221 w 637774"/>
                  <a:gd name="connsiteY441" fmla="*/ 325158 h 624681"/>
                  <a:gd name="connsiteX442" fmla="*/ 545072 w 637774"/>
                  <a:gd name="connsiteY442" fmla="*/ 320623 h 624681"/>
                  <a:gd name="connsiteX443" fmla="*/ 543589 w 637774"/>
                  <a:gd name="connsiteY443" fmla="*/ 319615 h 624681"/>
                  <a:gd name="connsiteX444" fmla="*/ 544352 w 637774"/>
                  <a:gd name="connsiteY444" fmla="*/ 318809 h 624681"/>
                  <a:gd name="connsiteX445" fmla="*/ 547714 w 637774"/>
                  <a:gd name="connsiteY445" fmla="*/ 322009 h 624681"/>
                  <a:gd name="connsiteX446" fmla="*/ 544466 w 637774"/>
                  <a:gd name="connsiteY446" fmla="*/ 324362 h 624681"/>
                  <a:gd name="connsiteX447" fmla="*/ 548007 w 637774"/>
                  <a:gd name="connsiteY447" fmla="*/ 326092 h 624681"/>
                  <a:gd name="connsiteX448" fmla="*/ 547799 w 637774"/>
                  <a:gd name="connsiteY448" fmla="*/ 319520 h 624681"/>
                  <a:gd name="connsiteX449" fmla="*/ 552849 w 637774"/>
                  <a:gd name="connsiteY449" fmla="*/ 320366 h 624681"/>
                  <a:gd name="connsiteX450" fmla="*/ 555035 w 637774"/>
                  <a:gd name="connsiteY450" fmla="*/ 317413 h 624681"/>
                  <a:gd name="connsiteX451" fmla="*/ 554848 w 637774"/>
                  <a:gd name="connsiteY451" fmla="*/ 316934 h 624681"/>
                  <a:gd name="connsiteX452" fmla="*/ 551167 w 637774"/>
                  <a:gd name="connsiteY452" fmla="*/ 318606 h 624681"/>
                  <a:gd name="connsiteX453" fmla="*/ 544314 w 637774"/>
                  <a:gd name="connsiteY453" fmla="*/ 317874 h 624681"/>
                  <a:gd name="connsiteX454" fmla="*/ 543442 w 637774"/>
                  <a:gd name="connsiteY454" fmla="*/ 316196 h 624681"/>
                  <a:gd name="connsiteX455" fmla="*/ 542563 w 637774"/>
                  <a:gd name="connsiteY455" fmla="*/ 313884 h 624681"/>
                  <a:gd name="connsiteX456" fmla="*/ 538849 w 637774"/>
                  <a:gd name="connsiteY456" fmla="*/ 314380 h 624681"/>
                  <a:gd name="connsiteX457" fmla="*/ 533345 w 637774"/>
                  <a:gd name="connsiteY457" fmla="*/ 316699 h 624681"/>
                  <a:gd name="connsiteX458" fmla="*/ 530521 w 637774"/>
                  <a:gd name="connsiteY458" fmla="*/ 318901 h 624681"/>
                  <a:gd name="connsiteX459" fmla="*/ 527377 w 637774"/>
                  <a:gd name="connsiteY459" fmla="*/ 319352 h 624681"/>
                  <a:gd name="connsiteX460" fmla="*/ 524487 w 637774"/>
                  <a:gd name="connsiteY460" fmla="*/ 318763 h 624681"/>
                  <a:gd name="connsiteX461" fmla="*/ 523805 w 637774"/>
                  <a:gd name="connsiteY461" fmla="*/ 316885 h 624681"/>
                  <a:gd name="connsiteX462" fmla="*/ 526402 w 637774"/>
                  <a:gd name="connsiteY462" fmla="*/ 316264 h 624681"/>
                  <a:gd name="connsiteX463" fmla="*/ 530050 w 637774"/>
                  <a:gd name="connsiteY463" fmla="*/ 315850 h 624681"/>
                  <a:gd name="connsiteX464" fmla="*/ 530065 w 637774"/>
                  <a:gd name="connsiteY464" fmla="*/ 315001 h 624681"/>
                  <a:gd name="connsiteX465" fmla="*/ 522997 w 637774"/>
                  <a:gd name="connsiteY465" fmla="*/ 314806 h 624681"/>
                  <a:gd name="connsiteX466" fmla="*/ 524772 w 637774"/>
                  <a:gd name="connsiteY466" fmla="*/ 308524 h 624681"/>
                  <a:gd name="connsiteX467" fmla="*/ 532272 w 637774"/>
                  <a:gd name="connsiteY467" fmla="*/ 305769 h 624681"/>
                  <a:gd name="connsiteX468" fmla="*/ 535826 w 637774"/>
                  <a:gd name="connsiteY468" fmla="*/ 305335 h 624681"/>
                  <a:gd name="connsiteX469" fmla="*/ 534862 w 637774"/>
                  <a:gd name="connsiteY469" fmla="*/ 310262 h 624681"/>
                  <a:gd name="connsiteX470" fmla="*/ 534063 w 637774"/>
                  <a:gd name="connsiteY470" fmla="*/ 311011 h 624681"/>
                  <a:gd name="connsiteX471" fmla="*/ 536688 w 637774"/>
                  <a:gd name="connsiteY471" fmla="*/ 310372 h 624681"/>
                  <a:gd name="connsiteX472" fmla="*/ 537198 w 637774"/>
                  <a:gd name="connsiteY472" fmla="*/ 312482 h 624681"/>
                  <a:gd name="connsiteX473" fmla="*/ 540471 w 637774"/>
                  <a:gd name="connsiteY473" fmla="*/ 310670 h 624681"/>
                  <a:gd name="connsiteX474" fmla="*/ 538334 w 637774"/>
                  <a:gd name="connsiteY474" fmla="*/ 308762 h 624681"/>
                  <a:gd name="connsiteX475" fmla="*/ 538824 w 637774"/>
                  <a:gd name="connsiteY475" fmla="*/ 308529 h 624681"/>
                  <a:gd name="connsiteX476" fmla="*/ 535677 w 637774"/>
                  <a:gd name="connsiteY476" fmla="*/ 303914 h 624681"/>
                  <a:gd name="connsiteX477" fmla="*/ 529508 w 637774"/>
                  <a:gd name="connsiteY477" fmla="*/ 303942 h 624681"/>
                  <a:gd name="connsiteX478" fmla="*/ 524243 w 637774"/>
                  <a:gd name="connsiteY478" fmla="*/ 304073 h 624681"/>
                  <a:gd name="connsiteX479" fmla="*/ 532532 w 637774"/>
                  <a:gd name="connsiteY479" fmla="*/ 296303 h 624681"/>
                  <a:gd name="connsiteX480" fmla="*/ 525544 w 637774"/>
                  <a:gd name="connsiteY480" fmla="*/ 298173 h 624681"/>
                  <a:gd name="connsiteX481" fmla="*/ 525640 w 637774"/>
                  <a:gd name="connsiteY481" fmla="*/ 299948 h 624681"/>
                  <a:gd name="connsiteX482" fmla="*/ 523081 w 637774"/>
                  <a:gd name="connsiteY482" fmla="*/ 301502 h 624681"/>
                  <a:gd name="connsiteX483" fmla="*/ 517297 w 637774"/>
                  <a:gd name="connsiteY483" fmla="*/ 300446 h 624681"/>
                  <a:gd name="connsiteX484" fmla="*/ 520562 w 637774"/>
                  <a:gd name="connsiteY484" fmla="*/ 295247 h 624681"/>
                  <a:gd name="connsiteX485" fmla="*/ 523403 w 637774"/>
                  <a:gd name="connsiteY485" fmla="*/ 289321 h 624681"/>
                  <a:gd name="connsiteX486" fmla="*/ 525060 w 637774"/>
                  <a:gd name="connsiteY486" fmla="*/ 292415 h 624681"/>
                  <a:gd name="connsiteX487" fmla="*/ 528660 w 637774"/>
                  <a:gd name="connsiteY487" fmla="*/ 290116 h 624681"/>
                  <a:gd name="connsiteX488" fmla="*/ 521303 w 637774"/>
                  <a:gd name="connsiteY488" fmla="*/ 287908 h 624681"/>
                  <a:gd name="connsiteX489" fmla="*/ 519693 w 637774"/>
                  <a:gd name="connsiteY489" fmla="*/ 285825 h 624681"/>
                  <a:gd name="connsiteX490" fmla="*/ 520616 w 637774"/>
                  <a:gd name="connsiteY490" fmla="*/ 282520 h 624681"/>
                  <a:gd name="connsiteX491" fmla="*/ 519638 w 637774"/>
                  <a:gd name="connsiteY491" fmla="*/ 281988 h 624681"/>
                  <a:gd name="connsiteX492" fmla="*/ 515426 w 637774"/>
                  <a:gd name="connsiteY492" fmla="*/ 281207 h 624681"/>
                  <a:gd name="connsiteX493" fmla="*/ 514803 w 637774"/>
                  <a:gd name="connsiteY493" fmla="*/ 276295 h 624681"/>
                  <a:gd name="connsiteX494" fmla="*/ 514896 w 637774"/>
                  <a:gd name="connsiteY494" fmla="*/ 274440 h 624681"/>
                  <a:gd name="connsiteX495" fmla="*/ 520502 w 637774"/>
                  <a:gd name="connsiteY495" fmla="*/ 274093 h 624681"/>
                  <a:gd name="connsiteX496" fmla="*/ 522063 w 637774"/>
                  <a:gd name="connsiteY496" fmla="*/ 269663 h 624681"/>
                  <a:gd name="connsiteX497" fmla="*/ 508364 w 637774"/>
                  <a:gd name="connsiteY497" fmla="*/ 266838 h 624681"/>
                  <a:gd name="connsiteX498" fmla="*/ 509674 w 637774"/>
                  <a:gd name="connsiteY498" fmla="*/ 257579 h 624681"/>
                  <a:gd name="connsiteX499" fmla="*/ 509536 w 637774"/>
                  <a:gd name="connsiteY499" fmla="*/ 255113 h 624681"/>
                  <a:gd name="connsiteX500" fmla="*/ 507109 w 637774"/>
                  <a:gd name="connsiteY500" fmla="*/ 256624 h 624681"/>
                  <a:gd name="connsiteX501" fmla="*/ 505326 w 637774"/>
                  <a:gd name="connsiteY501" fmla="*/ 256645 h 624681"/>
                  <a:gd name="connsiteX502" fmla="*/ 505615 w 637774"/>
                  <a:gd name="connsiteY502" fmla="*/ 254784 h 624681"/>
                  <a:gd name="connsiteX503" fmla="*/ 505409 w 637774"/>
                  <a:gd name="connsiteY503" fmla="*/ 243341 h 624681"/>
                  <a:gd name="connsiteX504" fmla="*/ 507430 w 637774"/>
                  <a:gd name="connsiteY504" fmla="*/ 238817 h 624681"/>
                  <a:gd name="connsiteX505" fmla="*/ 510463 w 637774"/>
                  <a:gd name="connsiteY505" fmla="*/ 236879 h 624681"/>
                  <a:gd name="connsiteX506" fmla="*/ 515350 w 637774"/>
                  <a:gd name="connsiteY506" fmla="*/ 235595 h 624681"/>
                  <a:gd name="connsiteX507" fmla="*/ 519582 w 637774"/>
                  <a:gd name="connsiteY507" fmla="*/ 237721 h 624681"/>
                  <a:gd name="connsiteX508" fmla="*/ 521362 w 637774"/>
                  <a:gd name="connsiteY508" fmla="*/ 243009 h 624681"/>
                  <a:gd name="connsiteX509" fmla="*/ 521608 w 637774"/>
                  <a:gd name="connsiteY509" fmla="*/ 244768 h 624681"/>
                  <a:gd name="connsiteX510" fmla="*/ 516499 w 637774"/>
                  <a:gd name="connsiteY510" fmla="*/ 244080 h 624681"/>
                  <a:gd name="connsiteX511" fmla="*/ 514158 w 637774"/>
                  <a:gd name="connsiteY511" fmla="*/ 251163 h 624681"/>
                  <a:gd name="connsiteX512" fmla="*/ 514755 w 637774"/>
                  <a:gd name="connsiteY512" fmla="*/ 251660 h 624681"/>
                  <a:gd name="connsiteX513" fmla="*/ 519459 w 637774"/>
                  <a:gd name="connsiteY513" fmla="*/ 247339 h 624681"/>
                  <a:gd name="connsiteX514" fmla="*/ 523834 w 637774"/>
                  <a:gd name="connsiteY514" fmla="*/ 246940 h 624681"/>
                  <a:gd name="connsiteX515" fmla="*/ 522983 w 637774"/>
                  <a:gd name="connsiteY515" fmla="*/ 250795 h 624681"/>
                  <a:gd name="connsiteX516" fmla="*/ 519335 w 637774"/>
                  <a:gd name="connsiteY516" fmla="*/ 252208 h 624681"/>
                  <a:gd name="connsiteX517" fmla="*/ 517327 w 637774"/>
                  <a:gd name="connsiteY517" fmla="*/ 254688 h 624681"/>
                  <a:gd name="connsiteX518" fmla="*/ 526802 w 637774"/>
                  <a:gd name="connsiteY518" fmla="*/ 254024 h 624681"/>
                  <a:gd name="connsiteX519" fmla="*/ 534014 w 637774"/>
                  <a:gd name="connsiteY519" fmla="*/ 247820 h 624681"/>
                  <a:gd name="connsiteX520" fmla="*/ 536106 w 637774"/>
                  <a:gd name="connsiteY520" fmla="*/ 245846 h 624681"/>
                  <a:gd name="connsiteX521" fmla="*/ 533629 w 637774"/>
                  <a:gd name="connsiteY521" fmla="*/ 243717 h 624681"/>
                  <a:gd name="connsiteX522" fmla="*/ 530921 w 637774"/>
                  <a:gd name="connsiteY522" fmla="*/ 244727 h 624681"/>
                  <a:gd name="connsiteX523" fmla="*/ 526480 w 637774"/>
                  <a:gd name="connsiteY523" fmla="*/ 249520 h 624681"/>
                  <a:gd name="connsiteX524" fmla="*/ 527022 w 637774"/>
                  <a:gd name="connsiteY524" fmla="*/ 242308 h 624681"/>
                  <a:gd name="connsiteX525" fmla="*/ 521129 w 637774"/>
                  <a:gd name="connsiteY525" fmla="*/ 235895 h 624681"/>
                  <a:gd name="connsiteX526" fmla="*/ 521639 w 637774"/>
                  <a:gd name="connsiteY526" fmla="*/ 233693 h 624681"/>
                  <a:gd name="connsiteX527" fmla="*/ 526142 w 637774"/>
                  <a:gd name="connsiteY527" fmla="*/ 237682 h 624681"/>
                  <a:gd name="connsiteX528" fmla="*/ 529528 w 637774"/>
                  <a:gd name="connsiteY528" fmla="*/ 234921 h 624681"/>
                  <a:gd name="connsiteX529" fmla="*/ 523797 w 637774"/>
                  <a:gd name="connsiteY529" fmla="*/ 231636 h 624681"/>
                  <a:gd name="connsiteX530" fmla="*/ 523527 w 637774"/>
                  <a:gd name="connsiteY530" fmla="*/ 227338 h 624681"/>
                  <a:gd name="connsiteX531" fmla="*/ 518919 w 637774"/>
                  <a:gd name="connsiteY531" fmla="*/ 224374 h 624681"/>
                  <a:gd name="connsiteX532" fmla="*/ 521536 w 637774"/>
                  <a:gd name="connsiteY532" fmla="*/ 230406 h 624681"/>
                  <a:gd name="connsiteX533" fmla="*/ 515650 w 637774"/>
                  <a:gd name="connsiteY533" fmla="*/ 234564 h 624681"/>
                  <a:gd name="connsiteX534" fmla="*/ 512577 w 637774"/>
                  <a:gd name="connsiteY534" fmla="*/ 231378 h 624681"/>
                  <a:gd name="connsiteX535" fmla="*/ 504921 w 637774"/>
                  <a:gd name="connsiteY535" fmla="*/ 231638 h 624681"/>
                  <a:gd name="connsiteX536" fmla="*/ 503245 w 637774"/>
                  <a:gd name="connsiteY536" fmla="*/ 232390 h 624681"/>
                  <a:gd name="connsiteX537" fmla="*/ 508016 w 637774"/>
                  <a:gd name="connsiteY537" fmla="*/ 234611 h 624681"/>
                  <a:gd name="connsiteX538" fmla="*/ 501968 w 637774"/>
                  <a:gd name="connsiteY538" fmla="*/ 238953 h 624681"/>
                  <a:gd name="connsiteX539" fmla="*/ 502353 w 637774"/>
                  <a:gd name="connsiteY539" fmla="*/ 232681 h 624681"/>
                  <a:gd name="connsiteX540" fmla="*/ 498207 w 637774"/>
                  <a:gd name="connsiteY540" fmla="*/ 232376 h 624681"/>
                  <a:gd name="connsiteX541" fmla="*/ 502131 w 637774"/>
                  <a:gd name="connsiteY541" fmla="*/ 227833 h 624681"/>
                  <a:gd name="connsiteX542" fmla="*/ 505525 w 637774"/>
                  <a:gd name="connsiteY542" fmla="*/ 224149 h 624681"/>
                  <a:gd name="connsiteX543" fmla="*/ 504765 w 637774"/>
                  <a:gd name="connsiteY543" fmla="*/ 223397 h 624681"/>
                  <a:gd name="connsiteX544" fmla="*/ 501110 w 637774"/>
                  <a:gd name="connsiteY544" fmla="*/ 222298 h 624681"/>
                  <a:gd name="connsiteX545" fmla="*/ 504471 w 637774"/>
                  <a:gd name="connsiteY545" fmla="*/ 220312 h 624681"/>
                  <a:gd name="connsiteX546" fmla="*/ 507748 w 637774"/>
                  <a:gd name="connsiteY546" fmla="*/ 215944 h 624681"/>
                  <a:gd name="connsiteX547" fmla="*/ 508066 w 637774"/>
                  <a:gd name="connsiteY547" fmla="*/ 220690 h 624681"/>
                  <a:gd name="connsiteX548" fmla="*/ 513510 w 637774"/>
                  <a:gd name="connsiteY548" fmla="*/ 218091 h 624681"/>
                  <a:gd name="connsiteX549" fmla="*/ 509979 w 637774"/>
                  <a:gd name="connsiteY549" fmla="*/ 217751 h 624681"/>
                  <a:gd name="connsiteX550" fmla="*/ 509388 w 637774"/>
                  <a:gd name="connsiteY550" fmla="*/ 213699 h 624681"/>
                  <a:gd name="connsiteX551" fmla="*/ 503166 w 637774"/>
                  <a:gd name="connsiteY551" fmla="*/ 214080 h 624681"/>
                  <a:gd name="connsiteX552" fmla="*/ 502738 w 637774"/>
                  <a:gd name="connsiteY552" fmla="*/ 213036 h 624681"/>
                  <a:gd name="connsiteX553" fmla="*/ 505694 w 637774"/>
                  <a:gd name="connsiteY553" fmla="*/ 209792 h 624681"/>
                  <a:gd name="connsiteX554" fmla="*/ 505407 w 637774"/>
                  <a:gd name="connsiteY554" fmla="*/ 209217 h 624681"/>
                  <a:gd name="connsiteX555" fmla="*/ 502436 w 637774"/>
                  <a:gd name="connsiteY555" fmla="*/ 209877 h 624681"/>
                  <a:gd name="connsiteX556" fmla="*/ 502409 w 637774"/>
                  <a:gd name="connsiteY556" fmla="*/ 213208 h 624681"/>
                  <a:gd name="connsiteX557" fmla="*/ 498867 w 637774"/>
                  <a:gd name="connsiteY557" fmla="*/ 210600 h 624681"/>
                  <a:gd name="connsiteX558" fmla="*/ 498854 w 637774"/>
                  <a:gd name="connsiteY558" fmla="*/ 209331 h 624681"/>
                  <a:gd name="connsiteX559" fmla="*/ 492864 w 637774"/>
                  <a:gd name="connsiteY559" fmla="*/ 212638 h 624681"/>
                  <a:gd name="connsiteX560" fmla="*/ 484824 w 637774"/>
                  <a:gd name="connsiteY560" fmla="*/ 211547 h 624681"/>
                  <a:gd name="connsiteX561" fmla="*/ 483040 w 637774"/>
                  <a:gd name="connsiteY561" fmla="*/ 209254 h 624681"/>
                  <a:gd name="connsiteX562" fmla="*/ 482029 w 637774"/>
                  <a:gd name="connsiteY562" fmla="*/ 206547 h 624681"/>
                  <a:gd name="connsiteX563" fmla="*/ 484276 w 637774"/>
                  <a:gd name="connsiteY563" fmla="*/ 204752 h 624681"/>
                  <a:gd name="connsiteX564" fmla="*/ 489354 w 637774"/>
                  <a:gd name="connsiteY564" fmla="*/ 203266 h 624681"/>
                  <a:gd name="connsiteX565" fmla="*/ 481055 w 637774"/>
                  <a:gd name="connsiteY565" fmla="*/ 201023 h 624681"/>
                  <a:gd name="connsiteX566" fmla="*/ 481090 w 637774"/>
                  <a:gd name="connsiteY566" fmla="*/ 200202 h 624681"/>
                  <a:gd name="connsiteX567" fmla="*/ 478510 w 637774"/>
                  <a:gd name="connsiteY567" fmla="*/ 201850 h 624681"/>
                  <a:gd name="connsiteX568" fmla="*/ 478862 w 637774"/>
                  <a:gd name="connsiteY568" fmla="*/ 201026 h 624681"/>
                  <a:gd name="connsiteX569" fmla="*/ 472747 w 637774"/>
                  <a:gd name="connsiteY569" fmla="*/ 197389 h 624681"/>
                  <a:gd name="connsiteX570" fmla="*/ 472081 w 637774"/>
                  <a:gd name="connsiteY570" fmla="*/ 193782 h 624681"/>
                  <a:gd name="connsiteX571" fmla="*/ 470633 w 637774"/>
                  <a:gd name="connsiteY571" fmla="*/ 191515 h 624681"/>
                  <a:gd name="connsiteX572" fmla="*/ 464619 w 637774"/>
                  <a:gd name="connsiteY572" fmla="*/ 189848 h 624681"/>
                  <a:gd name="connsiteX573" fmla="*/ 464771 w 637774"/>
                  <a:gd name="connsiteY573" fmla="*/ 185400 h 624681"/>
                  <a:gd name="connsiteX574" fmla="*/ 467626 w 637774"/>
                  <a:gd name="connsiteY574" fmla="*/ 183058 h 624681"/>
                  <a:gd name="connsiteX575" fmla="*/ 467023 w 637774"/>
                  <a:gd name="connsiteY575" fmla="*/ 182366 h 624681"/>
                  <a:gd name="connsiteX576" fmla="*/ 462205 w 637774"/>
                  <a:gd name="connsiteY576" fmla="*/ 184006 h 624681"/>
                  <a:gd name="connsiteX577" fmla="*/ 461033 w 637774"/>
                  <a:gd name="connsiteY577" fmla="*/ 179486 h 624681"/>
                  <a:gd name="connsiteX578" fmla="*/ 455900 w 637774"/>
                  <a:gd name="connsiteY578" fmla="*/ 176698 h 624681"/>
                  <a:gd name="connsiteX579" fmla="*/ 449321 w 637774"/>
                  <a:gd name="connsiteY579" fmla="*/ 176709 h 624681"/>
                  <a:gd name="connsiteX580" fmla="*/ 451052 w 637774"/>
                  <a:gd name="connsiteY580" fmla="*/ 174605 h 624681"/>
                  <a:gd name="connsiteX581" fmla="*/ 447571 w 637774"/>
                  <a:gd name="connsiteY581" fmla="*/ 174154 h 624681"/>
                  <a:gd name="connsiteX582" fmla="*/ 444434 w 637774"/>
                  <a:gd name="connsiteY582" fmla="*/ 171369 h 624681"/>
                  <a:gd name="connsiteX583" fmla="*/ 442532 w 637774"/>
                  <a:gd name="connsiteY583" fmla="*/ 170828 h 624681"/>
                  <a:gd name="connsiteX584" fmla="*/ 430522 w 637774"/>
                  <a:gd name="connsiteY584" fmla="*/ 164648 h 624681"/>
                  <a:gd name="connsiteX585" fmla="*/ 428308 w 637774"/>
                  <a:gd name="connsiteY585" fmla="*/ 162430 h 624681"/>
                  <a:gd name="connsiteX586" fmla="*/ 427576 w 637774"/>
                  <a:gd name="connsiteY586" fmla="*/ 161222 h 624681"/>
                  <a:gd name="connsiteX587" fmla="*/ 419536 w 637774"/>
                  <a:gd name="connsiteY587" fmla="*/ 159133 h 624681"/>
                  <a:gd name="connsiteX588" fmla="*/ 414187 w 637774"/>
                  <a:gd name="connsiteY588" fmla="*/ 156881 h 624681"/>
                  <a:gd name="connsiteX589" fmla="*/ 413870 w 637774"/>
                  <a:gd name="connsiteY589" fmla="*/ 156885 h 624681"/>
                  <a:gd name="connsiteX590" fmla="*/ 400940 w 637774"/>
                  <a:gd name="connsiteY590" fmla="*/ 151014 h 624681"/>
                  <a:gd name="connsiteX591" fmla="*/ 394922 w 637774"/>
                  <a:gd name="connsiteY591" fmla="*/ 148153 h 624681"/>
                  <a:gd name="connsiteX592" fmla="*/ 394323 w 637774"/>
                  <a:gd name="connsiteY592" fmla="*/ 148216 h 624681"/>
                  <a:gd name="connsiteX593" fmla="*/ 388165 w 637774"/>
                  <a:gd name="connsiteY593" fmla="*/ 144885 h 624681"/>
                  <a:gd name="connsiteX594" fmla="*/ 376876 w 637774"/>
                  <a:gd name="connsiteY594" fmla="*/ 140521 h 624681"/>
                  <a:gd name="connsiteX595" fmla="*/ 373268 w 637774"/>
                  <a:gd name="connsiteY595" fmla="*/ 139871 h 624681"/>
                  <a:gd name="connsiteX596" fmla="*/ 370222 w 637774"/>
                  <a:gd name="connsiteY596" fmla="*/ 138663 h 624681"/>
                  <a:gd name="connsiteX597" fmla="*/ 356947 w 637774"/>
                  <a:gd name="connsiteY597" fmla="*/ 133253 h 624681"/>
                  <a:gd name="connsiteX598" fmla="*/ 349519 w 637774"/>
                  <a:gd name="connsiteY598" fmla="*/ 129935 h 624681"/>
                  <a:gd name="connsiteX599" fmla="*/ 330264 w 637774"/>
                  <a:gd name="connsiteY599" fmla="*/ 132095 h 624681"/>
                  <a:gd name="connsiteX600" fmla="*/ 329296 w 637774"/>
                  <a:gd name="connsiteY600" fmla="*/ 128642 h 624681"/>
                  <a:gd name="connsiteX601" fmla="*/ 325942 w 637774"/>
                  <a:gd name="connsiteY601" fmla="*/ 129388 h 624681"/>
                  <a:gd name="connsiteX602" fmla="*/ 314715 w 637774"/>
                  <a:gd name="connsiteY602" fmla="*/ 129494 h 624681"/>
                  <a:gd name="connsiteX603" fmla="*/ 308865 w 637774"/>
                  <a:gd name="connsiteY603" fmla="*/ 130397 h 624681"/>
                  <a:gd name="connsiteX604" fmla="*/ 305714 w 637774"/>
                  <a:gd name="connsiteY604" fmla="*/ 130214 h 624681"/>
                  <a:gd name="connsiteX605" fmla="*/ 302583 w 637774"/>
                  <a:gd name="connsiteY605" fmla="*/ 129061 h 624681"/>
                  <a:gd name="connsiteX606" fmla="*/ 303527 w 637774"/>
                  <a:gd name="connsiteY606" fmla="*/ 131851 h 624681"/>
                  <a:gd name="connsiteX607" fmla="*/ 298110 w 637774"/>
                  <a:gd name="connsiteY607" fmla="*/ 132117 h 624681"/>
                  <a:gd name="connsiteX608" fmla="*/ 293653 w 637774"/>
                  <a:gd name="connsiteY608" fmla="*/ 133887 h 624681"/>
                  <a:gd name="connsiteX609" fmla="*/ 285329 w 637774"/>
                  <a:gd name="connsiteY609" fmla="*/ 133854 h 624681"/>
                  <a:gd name="connsiteX610" fmla="*/ 282296 w 637774"/>
                  <a:gd name="connsiteY610" fmla="*/ 135791 h 624681"/>
                  <a:gd name="connsiteX611" fmla="*/ 277371 w 637774"/>
                  <a:gd name="connsiteY611" fmla="*/ 135705 h 624681"/>
                  <a:gd name="connsiteX612" fmla="*/ 274047 w 637774"/>
                  <a:gd name="connsiteY612" fmla="*/ 138186 h 624681"/>
                  <a:gd name="connsiteX613" fmla="*/ 270318 w 637774"/>
                  <a:gd name="connsiteY613" fmla="*/ 138533 h 624681"/>
                  <a:gd name="connsiteX614" fmla="*/ 260696 w 637774"/>
                  <a:gd name="connsiteY614" fmla="*/ 140967 h 624681"/>
                  <a:gd name="connsiteX615" fmla="*/ 249631 w 637774"/>
                  <a:gd name="connsiteY615" fmla="*/ 147075 h 624681"/>
                  <a:gd name="connsiteX616" fmla="*/ 245479 w 637774"/>
                  <a:gd name="connsiteY616" fmla="*/ 148450 h 624681"/>
                  <a:gd name="connsiteX617" fmla="*/ 241867 w 637774"/>
                  <a:gd name="connsiteY617" fmla="*/ 149481 h 624681"/>
                  <a:gd name="connsiteX618" fmla="*/ 229727 w 637774"/>
                  <a:gd name="connsiteY618" fmla="*/ 152406 h 624681"/>
                  <a:gd name="connsiteX619" fmla="*/ 226456 w 637774"/>
                  <a:gd name="connsiteY619" fmla="*/ 154534 h 624681"/>
                  <a:gd name="connsiteX620" fmla="*/ 224151 w 637774"/>
                  <a:gd name="connsiteY620" fmla="*/ 157363 h 624681"/>
                  <a:gd name="connsiteX621" fmla="*/ 221438 w 637774"/>
                  <a:gd name="connsiteY621" fmla="*/ 159176 h 624681"/>
                  <a:gd name="connsiteX622" fmla="*/ 218808 w 637774"/>
                  <a:gd name="connsiteY622" fmla="*/ 160496 h 624681"/>
                  <a:gd name="connsiteX623" fmla="*/ 212668 w 637774"/>
                  <a:gd name="connsiteY623" fmla="*/ 164817 h 624681"/>
                  <a:gd name="connsiteX624" fmla="*/ 205263 w 637774"/>
                  <a:gd name="connsiteY624" fmla="*/ 165596 h 624681"/>
                  <a:gd name="connsiteX625" fmla="*/ 202308 w 637774"/>
                  <a:gd name="connsiteY625" fmla="*/ 173030 h 624681"/>
                  <a:gd name="connsiteX626" fmla="*/ 201117 w 637774"/>
                  <a:gd name="connsiteY626" fmla="*/ 173791 h 624681"/>
                  <a:gd name="connsiteX627" fmla="*/ 195459 w 637774"/>
                  <a:gd name="connsiteY627" fmla="*/ 175929 h 624681"/>
                  <a:gd name="connsiteX628" fmla="*/ 199165 w 637774"/>
                  <a:gd name="connsiteY628" fmla="*/ 178231 h 624681"/>
                  <a:gd name="connsiteX629" fmla="*/ 195763 w 637774"/>
                  <a:gd name="connsiteY629" fmla="*/ 182280 h 624681"/>
                  <a:gd name="connsiteX630" fmla="*/ 188919 w 637774"/>
                  <a:gd name="connsiteY630" fmla="*/ 186811 h 624681"/>
                  <a:gd name="connsiteX631" fmla="*/ 184324 w 637774"/>
                  <a:gd name="connsiteY631" fmla="*/ 189866 h 624681"/>
                  <a:gd name="connsiteX632" fmla="*/ 181866 w 637774"/>
                  <a:gd name="connsiteY632" fmla="*/ 196265 h 624681"/>
                  <a:gd name="connsiteX633" fmla="*/ 176631 w 637774"/>
                  <a:gd name="connsiteY633" fmla="*/ 202003 h 624681"/>
                  <a:gd name="connsiteX634" fmla="*/ 174116 w 637774"/>
                  <a:gd name="connsiteY634" fmla="*/ 207441 h 624681"/>
                  <a:gd name="connsiteX635" fmla="*/ 173838 w 637774"/>
                  <a:gd name="connsiteY635" fmla="*/ 210692 h 624681"/>
                  <a:gd name="connsiteX636" fmla="*/ 171972 w 637774"/>
                  <a:gd name="connsiteY636" fmla="*/ 210207 h 624681"/>
                  <a:gd name="connsiteX637" fmla="*/ 170233 w 637774"/>
                  <a:gd name="connsiteY637" fmla="*/ 213234 h 624681"/>
                  <a:gd name="connsiteX638" fmla="*/ 164394 w 637774"/>
                  <a:gd name="connsiteY638" fmla="*/ 219278 h 624681"/>
                  <a:gd name="connsiteX639" fmla="*/ 161225 w 637774"/>
                  <a:gd name="connsiteY639" fmla="*/ 226251 h 624681"/>
                  <a:gd name="connsiteX640" fmla="*/ 159353 w 637774"/>
                  <a:gd name="connsiteY640" fmla="*/ 228445 h 624681"/>
                  <a:gd name="connsiteX641" fmla="*/ 157118 w 637774"/>
                  <a:gd name="connsiteY641" fmla="*/ 232507 h 624681"/>
                  <a:gd name="connsiteX642" fmla="*/ 154667 w 637774"/>
                  <a:gd name="connsiteY642" fmla="*/ 238542 h 624681"/>
                  <a:gd name="connsiteX643" fmla="*/ 152890 w 637774"/>
                  <a:gd name="connsiteY643" fmla="*/ 240635 h 624681"/>
                  <a:gd name="connsiteX644" fmla="*/ 150961 w 637774"/>
                  <a:gd name="connsiteY644" fmla="*/ 240988 h 624681"/>
                  <a:gd name="connsiteX645" fmla="*/ 150544 w 637774"/>
                  <a:gd name="connsiteY645" fmla="*/ 244648 h 624681"/>
                  <a:gd name="connsiteX646" fmla="*/ 149029 w 637774"/>
                  <a:gd name="connsiteY646" fmla="*/ 250086 h 624681"/>
                  <a:gd name="connsiteX647" fmla="*/ 146937 w 637774"/>
                  <a:gd name="connsiteY647" fmla="*/ 256810 h 624681"/>
                  <a:gd name="connsiteX648" fmla="*/ 147047 w 637774"/>
                  <a:gd name="connsiteY648" fmla="*/ 257419 h 624681"/>
                  <a:gd name="connsiteX649" fmla="*/ 142330 w 637774"/>
                  <a:gd name="connsiteY649" fmla="*/ 266218 h 624681"/>
                  <a:gd name="connsiteX650" fmla="*/ 135383 w 637774"/>
                  <a:gd name="connsiteY650" fmla="*/ 277840 h 624681"/>
                  <a:gd name="connsiteX651" fmla="*/ 137656 w 637774"/>
                  <a:gd name="connsiteY651" fmla="*/ 277586 h 624681"/>
                  <a:gd name="connsiteX652" fmla="*/ 139109 w 637774"/>
                  <a:gd name="connsiteY652" fmla="*/ 285797 h 624681"/>
                  <a:gd name="connsiteX653" fmla="*/ 135857 w 637774"/>
                  <a:gd name="connsiteY653" fmla="*/ 295139 h 624681"/>
                  <a:gd name="connsiteX654" fmla="*/ 136730 w 637774"/>
                  <a:gd name="connsiteY654" fmla="*/ 301007 h 624681"/>
                  <a:gd name="connsiteX655" fmla="*/ 134389 w 637774"/>
                  <a:gd name="connsiteY655" fmla="*/ 304778 h 624681"/>
                  <a:gd name="connsiteX656" fmla="*/ 134008 w 637774"/>
                  <a:gd name="connsiteY656" fmla="*/ 309930 h 624681"/>
                  <a:gd name="connsiteX657" fmla="*/ 132244 w 637774"/>
                  <a:gd name="connsiteY657" fmla="*/ 313292 h 624681"/>
                  <a:gd name="connsiteX658" fmla="*/ 133400 w 637774"/>
                  <a:gd name="connsiteY658" fmla="*/ 323290 h 624681"/>
                  <a:gd name="connsiteX659" fmla="*/ 131759 w 637774"/>
                  <a:gd name="connsiteY659" fmla="*/ 332281 h 624681"/>
                  <a:gd name="connsiteX660" fmla="*/ 135132 w 637774"/>
                  <a:gd name="connsiteY660" fmla="*/ 339186 h 624681"/>
                  <a:gd name="connsiteX661" fmla="*/ 135210 w 637774"/>
                  <a:gd name="connsiteY661" fmla="*/ 345682 h 624681"/>
                  <a:gd name="connsiteX662" fmla="*/ 134932 w 637774"/>
                  <a:gd name="connsiteY662" fmla="*/ 350809 h 624681"/>
                  <a:gd name="connsiteX663" fmla="*/ 138379 w 637774"/>
                  <a:gd name="connsiteY663" fmla="*/ 350643 h 624681"/>
                  <a:gd name="connsiteX664" fmla="*/ 137728 w 637774"/>
                  <a:gd name="connsiteY664" fmla="*/ 359560 h 624681"/>
                  <a:gd name="connsiteX665" fmla="*/ 139837 w 637774"/>
                  <a:gd name="connsiteY665" fmla="*/ 368112 h 624681"/>
                  <a:gd name="connsiteX666" fmla="*/ 142627 w 637774"/>
                  <a:gd name="connsiteY666" fmla="*/ 380978 h 624681"/>
                  <a:gd name="connsiteX667" fmla="*/ 144647 w 637774"/>
                  <a:gd name="connsiteY667" fmla="*/ 385515 h 624681"/>
                  <a:gd name="connsiteX668" fmla="*/ 146606 w 637774"/>
                  <a:gd name="connsiteY668" fmla="*/ 385460 h 624681"/>
                  <a:gd name="connsiteX669" fmla="*/ 146609 w 637774"/>
                  <a:gd name="connsiteY669" fmla="*/ 396274 h 624681"/>
                  <a:gd name="connsiteX670" fmla="*/ 152015 w 637774"/>
                  <a:gd name="connsiteY670" fmla="*/ 399927 h 624681"/>
                  <a:gd name="connsiteX671" fmla="*/ 155172 w 637774"/>
                  <a:gd name="connsiteY671" fmla="*/ 404495 h 624681"/>
                  <a:gd name="connsiteX672" fmla="*/ 160735 w 637774"/>
                  <a:gd name="connsiteY672" fmla="*/ 415391 h 624681"/>
                  <a:gd name="connsiteX673" fmla="*/ 165312 w 637774"/>
                  <a:gd name="connsiteY673" fmla="*/ 420370 h 624681"/>
                  <a:gd name="connsiteX674" fmla="*/ 168521 w 637774"/>
                  <a:gd name="connsiteY674" fmla="*/ 424707 h 624681"/>
                  <a:gd name="connsiteX675" fmla="*/ 171562 w 637774"/>
                  <a:gd name="connsiteY675" fmla="*/ 430468 h 624681"/>
                  <a:gd name="connsiteX676" fmla="*/ 174023 w 637774"/>
                  <a:gd name="connsiteY676" fmla="*/ 433445 h 624681"/>
                  <a:gd name="connsiteX677" fmla="*/ 177093 w 637774"/>
                  <a:gd name="connsiteY677" fmla="*/ 438190 h 624681"/>
                  <a:gd name="connsiteX678" fmla="*/ 179314 w 637774"/>
                  <a:gd name="connsiteY678" fmla="*/ 444355 h 624681"/>
                  <a:gd name="connsiteX679" fmla="*/ 185380 w 637774"/>
                  <a:gd name="connsiteY679" fmla="*/ 449541 h 624681"/>
                  <a:gd name="connsiteX680" fmla="*/ 188893 w 637774"/>
                  <a:gd name="connsiteY680" fmla="*/ 452166 h 624681"/>
                  <a:gd name="connsiteX681" fmla="*/ 193181 w 637774"/>
                  <a:gd name="connsiteY681" fmla="*/ 460004 h 624681"/>
                  <a:gd name="connsiteX682" fmla="*/ 199395 w 637774"/>
                  <a:gd name="connsiteY682" fmla="*/ 463858 h 624681"/>
                  <a:gd name="connsiteX683" fmla="*/ 200163 w 637774"/>
                  <a:gd name="connsiteY683" fmla="*/ 465124 h 624681"/>
                  <a:gd name="connsiteX684" fmla="*/ 210114 w 637774"/>
                  <a:gd name="connsiteY684" fmla="*/ 470143 h 624681"/>
                  <a:gd name="connsiteX685" fmla="*/ 217506 w 637774"/>
                  <a:gd name="connsiteY685" fmla="*/ 478155 h 624681"/>
                  <a:gd name="connsiteX686" fmla="*/ 223769 w 637774"/>
                  <a:gd name="connsiteY686" fmla="*/ 480899 h 624681"/>
                  <a:gd name="connsiteX687" fmla="*/ 234983 w 637774"/>
                  <a:gd name="connsiteY687" fmla="*/ 484833 h 624681"/>
                  <a:gd name="connsiteX688" fmla="*/ 241201 w 637774"/>
                  <a:gd name="connsiteY688" fmla="*/ 490320 h 624681"/>
                  <a:gd name="connsiteX689" fmla="*/ 245895 w 637774"/>
                  <a:gd name="connsiteY689" fmla="*/ 489358 h 624681"/>
                  <a:gd name="connsiteX690" fmla="*/ 249133 w 637774"/>
                  <a:gd name="connsiteY690" fmla="*/ 491241 h 624681"/>
                  <a:gd name="connsiteX691" fmla="*/ 255839 w 637774"/>
                  <a:gd name="connsiteY691" fmla="*/ 497614 h 624681"/>
                  <a:gd name="connsiteX692" fmla="*/ 265014 w 637774"/>
                  <a:gd name="connsiteY692" fmla="*/ 498420 h 624681"/>
                  <a:gd name="connsiteX693" fmla="*/ 266147 w 637774"/>
                  <a:gd name="connsiteY693" fmla="*/ 498695 h 624681"/>
                  <a:gd name="connsiteX694" fmla="*/ 272188 w 637774"/>
                  <a:gd name="connsiteY694" fmla="*/ 499905 h 624681"/>
                  <a:gd name="connsiteX695" fmla="*/ 274108 w 637774"/>
                  <a:gd name="connsiteY695" fmla="*/ 501472 h 624681"/>
                  <a:gd name="connsiteX696" fmla="*/ 287108 w 637774"/>
                  <a:gd name="connsiteY696" fmla="*/ 497520 h 624681"/>
                  <a:gd name="connsiteX697" fmla="*/ 288463 w 637774"/>
                  <a:gd name="connsiteY697" fmla="*/ 497452 h 624681"/>
                  <a:gd name="connsiteX698" fmla="*/ 292567 w 637774"/>
                  <a:gd name="connsiteY698" fmla="*/ 495629 h 624681"/>
                  <a:gd name="connsiteX699" fmla="*/ 299093 w 637774"/>
                  <a:gd name="connsiteY699" fmla="*/ 493536 h 624681"/>
                  <a:gd name="connsiteX700" fmla="*/ 302373 w 637774"/>
                  <a:gd name="connsiteY700" fmla="*/ 492798 h 624681"/>
                  <a:gd name="connsiteX701" fmla="*/ 308026 w 637774"/>
                  <a:gd name="connsiteY701" fmla="*/ 494775 h 624681"/>
                  <a:gd name="connsiteX702" fmla="*/ 310391 w 637774"/>
                  <a:gd name="connsiteY702" fmla="*/ 496977 h 624681"/>
                  <a:gd name="connsiteX703" fmla="*/ 314215 w 637774"/>
                  <a:gd name="connsiteY703" fmla="*/ 498965 h 624681"/>
                  <a:gd name="connsiteX704" fmla="*/ 320271 w 637774"/>
                  <a:gd name="connsiteY704" fmla="*/ 504636 h 624681"/>
                  <a:gd name="connsiteX705" fmla="*/ 323790 w 637774"/>
                  <a:gd name="connsiteY705" fmla="*/ 512207 h 624681"/>
                  <a:gd name="connsiteX706" fmla="*/ 327571 w 637774"/>
                  <a:gd name="connsiteY706" fmla="*/ 525877 h 624681"/>
                  <a:gd name="connsiteX707" fmla="*/ 325321 w 637774"/>
                  <a:gd name="connsiteY707" fmla="*/ 534099 h 624681"/>
                  <a:gd name="connsiteX708" fmla="*/ 322622 w 637774"/>
                  <a:gd name="connsiteY708" fmla="*/ 538936 h 624681"/>
                  <a:gd name="connsiteX709" fmla="*/ 324081 w 637774"/>
                  <a:gd name="connsiteY709" fmla="*/ 541596 h 624681"/>
                  <a:gd name="connsiteX710" fmla="*/ 324563 w 637774"/>
                  <a:gd name="connsiteY710" fmla="*/ 545599 h 624681"/>
                  <a:gd name="connsiteX711" fmla="*/ 323776 w 637774"/>
                  <a:gd name="connsiteY711" fmla="*/ 549055 h 624681"/>
                  <a:gd name="connsiteX712" fmla="*/ 325886 w 637774"/>
                  <a:gd name="connsiteY712" fmla="*/ 553295 h 624681"/>
                  <a:gd name="connsiteX713" fmla="*/ 328873 w 637774"/>
                  <a:gd name="connsiteY713" fmla="*/ 557534 h 624681"/>
                  <a:gd name="connsiteX714" fmla="*/ 328379 w 637774"/>
                  <a:gd name="connsiteY714" fmla="*/ 566071 h 624681"/>
                  <a:gd name="connsiteX715" fmla="*/ 333448 w 637774"/>
                  <a:gd name="connsiteY715" fmla="*/ 565947 h 624681"/>
                  <a:gd name="connsiteX716" fmla="*/ 333486 w 637774"/>
                  <a:gd name="connsiteY716" fmla="*/ 566880 h 624681"/>
                  <a:gd name="connsiteX717" fmla="*/ 323678 w 637774"/>
                  <a:gd name="connsiteY717" fmla="*/ 573146 h 624681"/>
                  <a:gd name="connsiteX718" fmla="*/ 322327 w 637774"/>
                  <a:gd name="connsiteY718" fmla="*/ 583467 h 624681"/>
                  <a:gd name="connsiteX719" fmla="*/ 324463 w 637774"/>
                  <a:gd name="connsiteY719" fmla="*/ 584937 h 624681"/>
                  <a:gd name="connsiteX720" fmla="*/ 325087 w 637774"/>
                  <a:gd name="connsiteY720" fmla="*/ 587850 h 624681"/>
                  <a:gd name="connsiteX721" fmla="*/ 322572 w 637774"/>
                  <a:gd name="connsiteY721" fmla="*/ 591973 h 624681"/>
                  <a:gd name="connsiteX722" fmla="*/ 320568 w 637774"/>
                  <a:gd name="connsiteY722" fmla="*/ 596086 h 624681"/>
                  <a:gd name="connsiteX723" fmla="*/ 319562 w 637774"/>
                  <a:gd name="connsiteY723" fmla="*/ 597446 h 624681"/>
                  <a:gd name="connsiteX724" fmla="*/ 313088 w 637774"/>
                  <a:gd name="connsiteY724" fmla="*/ 608806 h 624681"/>
                  <a:gd name="connsiteX725" fmla="*/ 309783 w 637774"/>
                  <a:gd name="connsiteY725" fmla="*/ 613631 h 624681"/>
                  <a:gd name="connsiteX726" fmla="*/ 304402 w 637774"/>
                  <a:gd name="connsiteY726" fmla="*/ 617267 h 624681"/>
                  <a:gd name="connsiteX727" fmla="*/ 299187 w 637774"/>
                  <a:gd name="connsiteY727" fmla="*/ 619600 h 624681"/>
                  <a:gd name="connsiteX728" fmla="*/ 297759 w 637774"/>
                  <a:gd name="connsiteY728" fmla="*/ 620114 h 624681"/>
                  <a:gd name="connsiteX729" fmla="*/ 292553 w 637774"/>
                  <a:gd name="connsiteY729" fmla="*/ 620524 h 624681"/>
                  <a:gd name="connsiteX730" fmla="*/ 292528 w 637774"/>
                  <a:gd name="connsiteY730" fmla="*/ 621298 h 624681"/>
                  <a:gd name="connsiteX731" fmla="*/ 291028 w 637774"/>
                  <a:gd name="connsiteY731" fmla="*/ 619823 h 624681"/>
                  <a:gd name="connsiteX732" fmla="*/ 291103 w 637774"/>
                  <a:gd name="connsiteY732" fmla="*/ 620692 h 624681"/>
                  <a:gd name="connsiteX733" fmla="*/ 273359 w 637774"/>
                  <a:gd name="connsiteY733" fmla="*/ 623843 h 624681"/>
                  <a:gd name="connsiteX734" fmla="*/ 266835 w 637774"/>
                  <a:gd name="connsiteY734" fmla="*/ 620627 h 624681"/>
                  <a:gd name="connsiteX735" fmla="*/ 261496 w 637774"/>
                  <a:gd name="connsiteY735" fmla="*/ 621204 h 624681"/>
                  <a:gd name="connsiteX736" fmla="*/ 259177 w 637774"/>
                  <a:gd name="connsiteY736" fmla="*/ 618573 h 624681"/>
                  <a:gd name="connsiteX737" fmla="*/ 258658 w 637774"/>
                  <a:gd name="connsiteY737" fmla="*/ 619823 h 624681"/>
                  <a:gd name="connsiteX738" fmla="*/ 248430 w 637774"/>
                  <a:gd name="connsiteY738" fmla="*/ 621805 h 624681"/>
                  <a:gd name="connsiteX739" fmla="*/ 240650 w 637774"/>
                  <a:gd name="connsiteY739" fmla="*/ 622623 h 624681"/>
                  <a:gd name="connsiteX740" fmla="*/ 230655 w 637774"/>
                  <a:gd name="connsiteY740" fmla="*/ 621784 h 624681"/>
                  <a:gd name="connsiteX741" fmla="*/ 222125 w 637774"/>
                  <a:gd name="connsiteY741" fmla="*/ 624238 h 624681"/>
                  <a:gd name="connsiteX742" fmla="*/ 221323 w 637774"/>
                  <a:gd name="connsiteY742" fmla="*/ 624670 h 624681"/>
                  <a:gd name="connsiteX743" fmla="*/ 210021 w 637774"/>
                  <a:gd name="connsiteY743" fmla="*/ 620473 h 624681"/>
                  <a:gd name="connsiteX744" fmla="*/ 209591 w 637774"/>
                  <a:gd name="connsiteY744" fmla="*/ 619112 h 624681"/>
                  <a:gd name="connsiteX745" fmla="*/ 198395 w 637774"/>
                  <a:gd name="connsiteY745" fmla="*/ 618080 h 624681"/>
                  <a:gd name="connsiteX746" fmla="*/ 186165 w 637774"/>
                  <a:gd name="connsiteY746" fmla="*/ 615555 h 624681"/>
                  <a:gd name="connsiteX747" fmla="*/ 185197 w 637774"/>
                  <a:gd name="connsiteY747" fmla="*/ 612102 h 624681"/>
                  <a:gd name="connsiteX748" fmla="*/ 183816 w 637774"/>
                  <a:gd name="connsiteY748" fmla="*/ 612066 h 624681"/>
                  <a:gd name="connsiteX749" fmla="*/ 184724 w 637774"/>
                  <a:gd name="connsiteY749" fmla="*/ 614799 h 624681"/>
                  <a:gd name="connsiteX750" fmla="*/ 183304 w 637774"/>
                  <a:gd name="connsiteY750" fmla="*/ 615386 h 624681"/>
                  <a:gd name="connsiteX751" fmla="*/ 158391 w 637774"/>
                  <a:gd name="connsiteY751" fmla="*/ 602003 h 624681"/>
                  <a:gd name="connsiteX752" fmla="*/ 132753 w 637774"/>
                  <a:gd name="connsiteY752" fmla="*/ 589920 h 624681"/>
                  <a:gd name="connsiteX753" fmla="*/ 130115 w 637774"/>
                  <a:gd name="connsiteY753" fmla="*/ 585539 h 624681"/>
                  <a:gd name="connsiteX754" fmla="*/ 127234 w 637774"/>
                  <a:gd name="connsiteY754" fmla="*/ 583467 h 624681"/>
                  <a:gd name="connsiteX755" fmla="*/ 120510 w 637774"/>
                  <a:gd name="connsiteY755" fmla="*/ 579061 h 624681"/>
                  <a:gd name="connsiteX756" fmla="*/ 118338 w 637774"/>
                  <a:gd name="connsiteY756" fmla="*/ 576975 h 624681"/>
                  <a:gd name="connsiteX757" fmla="*/ 114497 w 637774"/>
                  <a:gd name="connsiteY757" fmla="*/ 572524 h 624681"/>
                  <a:gd name="connsiteX758" fmla="*/ 114168 w 637774"/>
                  <a:gd name="connsiteY758" fmla="*/ 571697 h 624681"/>
                  <a:gd name="connsiteX759" fmla="*/ 105595 w 637774"/>
                  <a:gd name="connsiteY759" fmla="*/ 566834 h 624681"/>
                  <a:gd name="connsiteX760" fmla="*/ 102128 w 637774"/>
                  <a:gd name="connsiteY760" fmla="*/ 562782 h 624681"/>
                  <a:gd name="connsiteX761" fmla="*/ 95158 w 637774"/>
                  <a:gd name="connsiteY761" fmla="*/ 554742 h 624681"/>
                  <a:gd name="connsiteX762" fmla="*/ 92767 w 637774"/>
                  <a:gd name="connsiteY762" fmla="*/ 549124 h 624681"/>
                  <a:gd name="connsiteX763" fmla="*/ 90985 w 637774"/>
                  <a:gd name="connsiteY763" fmla="*/ 546710 h 624681"/>
                  <a:gd name="connsiteX764" fmla="*/ 86192 w 637774"/>
                  <a:gd name="connsiteY764" fmla="*/ 541830 h 624681"/>
                  <a:gd name="connsiteX765" fmla="*/ 84765 w 637774"/>
                  <a:gd name="connsiteY765" fmla="*/ 540345 h 624681"/>
                  <a:gd name="connsiteX766" fmla="*/ 76380 w 637774"/>
                  <a:gd name="connsiteY766" fmla="*/ 532091 h 624681"/>
                  <a:gd name="connsiteX767" fmla="*/ 70412 w 637774"/>
                  <a:gd name="connsiteY767" fmla="*/ 526684 h 624681"/>
                  <a:gd name="connsiteX768" fmla="*/ 67267 w 637774"/>
                  <a:gd name="connsiteY768" fmla="*/ 517197 h 624681"/>
                  <a:gd name="connsiteX769" fmla="*/ 62871 w 637774"/>
                  <a:gd name="connsiteY769" fmla="*/ 515815 h 624681"/>
                  <a:gd name="connsiteX770" fmla="*/ 62153 w 637774"/>
                  <a:gd name="connsiteY770" fmla="*/ 512442 h 624681"/>
                  <a:gd name="connsiteX771" fmla="*/ 57905 w 637774"/>
                  <a:gd name="connsiteY771" fmla="*/ 508289 h 624681"/>
                  <a:gd name="connsiteX772" fmla="*/ 56459 w 637774"/>
                  <a:gd name="connsiteY772" fmla="*/ 504902 h 624681"/>
                  <a:gd name="connsiteX773" fmla="*/ 49219 w 637774"/>
                  <a:gd name="connsiteY773" fmla="*/ 499189 h 624681"/>
                  <a:gd name="connsiteX774" fmla="*/ 47133 w 637774"/>
                  <a:gd name="connsiteY774" fmla="*/ 490863 h 624681"/>
                  <a:gd name="connsiteX775" fmla="*/ 40085 w 637774"/>
                  <a:gd name="connsiteY775" fmla="*/ 482951 h 624681"/>
                  <a:gd name="connsiteX776" fmla="*/ 38817 w 637774"/>
                  <a:gd name="connsiteY776" fmla="*/ 481965 h 624681"/>
                  <a:gd name="connsiteX777" fmla="*/ 37293 w 637774"/>
                  <a:gd name="connsiteY777" fmla="*/ 479267 h 624681"/>
                  <a:gd name="connsiteX778" fmla="*/ 33668 w 637774"/>
                  <a:gd name="connsiteY778" fmla="*/ 467532 h 624681"/>
                  <a:gd name="connsiteX779" fmla="*/ 30981 w 637774"/>
                  <a:gd name="connsiteY779" fmla="*/ 466136 h 624681"/>
                  <a:gd name="connsiteX780" fmla="*/ 27420 w 637774"/>
                  <a:gd name="connsiteY780" fmla="*/ 457874 h 624681"/>
                  <a:gd name="connsiteX781" fmla="*/ 27145 w 637774"/>
                  <a:gd name="connsiteY781" fmla="*/ 452381 h 624681"/>
                  <a:gd name="connsiteX782" fmla="*/ 24282 w 637774"/>
                  <a:gd name="connsiteY782" fmla="*/ 446586 h 624681"/>
                  <a:gd name="connsiteX783" fmla="*/ 22200 w 637774"/>
                  <a:gd name="connsiteY783" fmla="*/ 438576 h 624681"/>
                  <a:gd name="connsiteX784" fmla="*/ 19985 w 637774"/>
                  <a:gd name="connsiteY784" fmla="*/ 431610 h 624681"/>
                  <a:gd name="connsiteX785" fmla="*/ 15493 w 637774"/>
                  <a:gd name="connsiteY785" fmla="*/ 421827 h 624681"/>
                  <a:gd name="connsiteX786" fmla="*/ 14197 w 637774"/>
                  <a:gd name="connsiteY786" fmla="*/ 414113 h 624681"/>
                  <a:gd name="connsiteX787" fmla="*/ 14117 w 637774"/>
                  <a:gd name="connsiteY787" fmla="*/ 409175 h 624681"/>
                  <a:gd name="connsiteX788" fmla="*/ 11117 w 637774"/>
                  <a:gd name="connsiteY788" fmla="*/ 401352 h 624681"/>
                  <a:gd name="connsiteX789" fmla="*/ 9402 w 637774"/>
                  <a:gd name="connsiteY789" fmla="*/ 392669 h 624681"/>
                  <a:gd name="connsiteX790" fmla="*/ 7839 w 637774"/>
                  <a:gd name="connsiteY790" fmla="*/ 389596 h 624681"/>
                  <a:gd name="connsiteX791" fmla="*/ 7536 w 637774"/>
                  <a:gd name="connsiteY791" fmla="*/ 388873 h 624681"/>
                  <a:gd name="connsiteX792" fmla="*/ 5210 w 637774"/>
                  <a:gd name="connsiteY792" fmla="*/ 386606 h 624681"/>
                  <a:gd name="connsiteX793" fmla="*/ 6928 w 637774"/>
                  <a:gd name="connsiteY793" fmla="*/ 382235 h 624681"/>
                  <a:gd name="connsiteX794" fmla="*/ 5009 w 637774"/>
                  <a:gd name="connsiteY794" fmla="*/ 378792 h 624681"/>
                  <a:gd name="connsiteX795" fmla="*/ 4727 w 637774"/>
                  <a:gd name="connsiteY795" fmla="*/ 370789 h 624681"/>
                  <a:gd name="connsiteX796" fmla="*/ 5041 w 637774"/>
                  <a:gd name="connsiteY796" fmla="*/ 359095 h 624681"/>
                  <a:gd name="connsiteX797" fmla="*/ 4893 w 637774"/>
                  <a:gd name="connsiteY797" fmla="*/ 357553 h 624681"/>
                  <a:gd name="connsiteX798" fmla="*/ 2966 w 637774"/>
                  <a:gd name="connsiteY798" fmla="*/ 347847 h 624681"/>
                  <a:gd name="connsiteX799" fmla="*/ 0 w 637774"/>
                  <a:gd name="connsiteY799" fmla="*/ 337768 h 624681"/>
                  <a:gd name="connsiteX800" fmla="*/ 824 w 637774"/>
                  <a:gd name="connsiteY800" fmla="*/ 325747 h 624681"/>
                  <a:gd name="connsiteX801" fmla="*/ 3016 w 637774"/>
                  <a:gd name="connsiteY801" fmla="*/ 314807 h 624681"/>
                  <a:gd name="connsiteX802" fmla="*/ 1551 w 637774"/>
                  <a:gd name="connsiteY802" fmla="*/ 303889 h 624681"/>
                  <a:gd name="connsiteX803" fmla="*/ 4817 w 637774"/>
                  <a:gd name="connsiteY803" fmla="*/ 297254 h 624681"/>
                  <a:gd name="connsiteX804" fmla="*/ 5338 w 637774"/>
                  <a:gd name="connsiteY804" fmla="*/ 295883 h 624681"/>
                  <a:gd name="connsiteX805" fmla="*/ 6233 w 637774"/>
                  <a:gd name="connsiteY805" fmla="*/ 284974 h 624681"/>
                  <a:gd name="connsiteX806" fmla="*/ 6374 w 637774"/>
                  <a:gd name="connsiteY806" fmla="*/ 275383 h 624681"/>
                  <a:gd name="connsiteX807" fmla="*/ 8901 w 637774"/>
                  <a:gd name="connsiteY807" fmla="*/ 272653 h 624681"/>
                  <a:gd name="connsiteX808" fmla="*/ 8043 w 637774"/>
                  <a:gd name="connsiteY808" fmla="*/ 270686 h 624681"/>
                  <a:gd name="connsiteX809" fmla="*/ 7576 w 637774"/>
                  <a:gd name="connsiteY809" fmla="*/ 255020 h 624681"/>
                  <a:gd name="connsiteX810" fmla="*/ 8656 w 637774"/>
                  <a:gd name="connsiteY810" fmla="*/ 249461 h 624681"/>
                  <a:gd name="connsiteX811" fmla="*/ 8791 w 637774"/>
                  <a:gd name="connsiteY811" fmla="*/ 247299 h 624681"/>
                  <a:gd name="connsiteX812" fmla="*/ 9946 w 637774"/>
                  <a:gd name="connsiteY812" fmla="*/ 245045 h 624681"/>
                  <a:gd name="connsiteX813" fmla="*/ 11417 w 637774"/>
                  <a:gd name="connsiteY813" fmla="*/ 240473 h 624681"/>
                  <a:gd name="connsiteX814" fmla="*/ 11500 w 637774"/>
                  <a:gd name="connsiteY814" fmla="*/ 234792 h 624681"/>
                  <a:gd name="connsiteX815" fmla="*/ 15355 w 637774"/>
                  <a:gd name="connsiteY815" fmla="*/ 224706 h 624681"/>
                  <a:gd name="connsiteX816" fmla="*/ 18667 w 637774"/>
                  <a:gd name="connsiteY816" fmla="*/ 212892 h 624681"/>
                  <a:gd name="connsiteX817" fmla="*/ 21855 w 637774"/>
                  <a:gd name="connsiteY817" fmla="*/ 204949 h 624681"/>
                  <a:gd name="connsiteX818" fmla="*/ 22997 w 637774"/>
                  <a:gd name="connsiteY818" fmla="*/ 201425 h 624681"/>
                  <a:gd name="connsiteX819" fmla="*/ 29017 w 637774"/>
                  <a:gd name="connsiteY819" fmla="*/ 189479 h 624681"/>
                  <a:gd name="connsiteX820" fmla="*/ 33129 w 637774"/>
                  <a:gd name="connsiteY820" fmla="*/ 186732 h 624681"/>
                  <a:gd name="connsiteX821" fmla="*/ 33278 w 637774"/>
                  <a:gd name="connsiteY821" fmla="*/ 180092 h 624681"/>
                  <a:gd name="connsiteX822" fmla="*/ 35694 w 637774"/>
                  <a:gd name="connsiteY822" fmla="*/ 174876 h 624681"/>
                  <a:gd name="connsiteX823" fmla="*/ 36554 w 637774"/>
                  <a:gd name="connsiteY823" fmla="*/ 171972 h 624681"/>
                  <a:gd name="connsiteX824" fmla="*/ 36247 w 637774"/>
                  <a:gd name="connsiteY824" fmla="*/ 171929 h 624681"/>
                  <a:gd name="connsiteX825" fmla="*/ 36985 w 637774"/>
                  <a:gd name="connsiteY825" fmla="*/ 167586 h 624681"/>
                  <a:gd name="connsiteX826" fmla="*/ 41367 w 637774"/>
                  <a:gd name="connsiteY826" fmla="*/ 160198 h 624681"/>
                  <a:gd name="connsiteX827" fmla="*/ 42049 w 637774"/>
                  <a:gd name="connsiteY827" fmla="*/ 159204 h 624681"/>
                  <a:gd name="connsiteX828" fmla="*/ 51642 w 637774"/>
                  <a:gd name="connsiteY828" fmla="*/ 151040 h 624681"/>
                  <a:gd name="connsiteX829" fmla="*/ 52369 w 637774"/>
                  <a:gd name="connsiteY829" fmla="*/ 147303 h 624681"/>
                  <a:gd name="connsiteX830" fmla="*/ 58861 w 637774"/>
                  <a:gd name="connsiteY830" fmla="*/ 135534 h 624681"/>
                  <a:gd name="connsiteX831" fmla="*/ 68997 w 637774"/>
                  <a:gd name="connsiteY831" fmla="*/ 123033 h 624681"/>
                  <a:gd name="connsiteX832" fmla="*/ 71493 w 637774"/>
                  <a:gd name="connsiteY832" fmla="*/ 118445 h 624681"/>
                  <a:gd name="connsiteX833" fmla="*/ 82304 w 637774"/>
                  <a:gd name="connsiteY833" fmla="*/ 107310 h 624681"/>
                  <a:gd name="connsiteX834" fmla="*/ 86517 w 637774"/>
                  <a:gd name="connsiteY834" fmla="*/ 102783 h 624681"/>
                  <a:gd name="connsiteX835" fmla="*/ 92313 w 637774"/>
                  <a:gd name="connsiteY835" fmla="*/ 97923 h 624681"/>
                  <a:gd name="connsiteX836" fmla="*/ 97096 w 637774"/>
                  <a:gd name="connsiteY836" fmla="*/ 93352 h 624681"/>
                  <a:gd name="connsiteX837" fmla="*/ 99389 w 637774"/>
                  <a:gd name="connsiteY837" fmla="*/ 90131 h 624681"/>
                  <a:gd name="connsiteX838" fmla="*/ 101220 w 637774"/>
                  <a:gd name="connsiteY838" fmla="*/ 88123 h 624681"/>
                  <a:gd name="connsiteX839" fmla="*/ 107601 w 637774"/>
                  <a:gd name="connsiteY839" fmla="*/ 81054 h 624681"/>
                  <a:gd name="connsiteX840" fmla="*/ 107957 w 637774"/>
                  <a:gd name="connsiteY840" fmla="*/ 80547 h 624681"/>
                  <a:gd name="connsiteX841" fmla="*/ 115251 w 637774"/>
                  <a:gd name="connsiteY841" fmla="*/ 74971 h 624681"/>
                  <a:gd name="connsiteX842" fmla="*/ 118658 w 637774"/>
                  <a:gd name="connsiteY842" fmla="*/ 71119 h 624681"/>
                  <a:gd name="connsiteX843" fmla="*/ 125478 w 637774"/>
                  <a:gd name="connsiteY843" fmla="*/ 67800 h 624681"/>
                  <a:gd name="connsiteX844" fmla="*/ 142460 w 637774"/>
                  <a:gd name="connsiteY844" fmla="*/ 56394 h 624681"/>
                  <a:gd name="connsiteX845" fmla="*/ 154869 w 637774"/>
                  <a:gd name="connsiteY845" fmla="*/ 47391 h 624681"/>
                  <a:gd name="connsiteX846" fmla="*/ 156560 w 637774"/>
                  <a:gd name="connsiteY846" fmla="*/ 46351 h 624681"/>
                  <a:gd name="connsiteX847" fmla="*/ 163686 w 637774"/>
                  <a:gd name="connsiteY847" fmla="*/ 43635 h 624681"/>
                  <a:gd name="connsiteX848" fmla="*/ 163503 w 637774"/>
                  <a:gd name="connsiteY848" fmla="*/ 43473 h 624681"/>
                  <a:gd name="connsiteX849" fmla="*/ 168614 w 637774"/>
                  <a:gd name="connsiteY849" fmla="*/ 40289 h 624681"/>
                  <a:gd name="connsiteX850" fmla="*/ 181089 w 637774"/>
                  <a:gd name="connsiteY850" fmla="*/ 33638 h 624681"/>
                  <a:gd name="connsiteX851" fmla="*/ 187397 w 637774"/>
                  <a:gd name="connsiteY851" fmla="*/ 31765 h 624681"/>
                  <a:gd name="connsiteX852" fmla="*/ 188927 w 637774"/>
                  <a:gd name="connsiteY852" fmla="*/ 30349 h 624681"/>
                  <a:gd name="connsiteX853" fmla="*/ 200858 w 637774"/>
                  <a:gd name="connsiteY853" fmla="*/ 25282 h 624681"/>
                  <a:gd name="connsiteX854" fmla="*/ 204964 w 637774"/>
                  <a:gd name="connsiteY854" fmla="*/ 22899 h 624681"/>
                  <a:gd name="connsiteX855" fmla="*/ 206788 w 637774"/>
                  <a:gd name="connsiteY855" fmla="*/ 21694 h 624681"/>
                  <a:gd name="connsiteX856" fmla="*/ 217681 w 637774"/>
                  <a:gd name="connsiteY856" fmla="*/ 19128 h 624681"/>
                  <a:gd name="connsiteX857" fmla="*/ 221772 w 637774"/>
                  <a:gd name="connsiteY857" fmla="*/ 18910 h 624681"/>
                  <a:gd name="connsiteX858" fmla="*/ 236265 w 637774"/>
                  <a:gd name="connsiteY858" fmla="*/ 13604 h 624681"/>
                  <a:gd name="connsiteX859" fmla="*/ 246863 w 637774"/>
                  <a:gd name="connsiteY859" fmla="*/ 10826 h 624681"/>
                  <a:gd name="connsiteX860" fmla="*/ 249817 w 637774"/>
                  <a:gd name="connsiteY860" fmla="*/ 9139 h 624681"/>
                  <a:gd name="connsiteX861" fmla="*/ 257497 w 637774"/>
                  <a:gd name="connsiteY861" fmla="*/ 7228 h 624681"/>
                  <a:gd name="connsiteX862" fmla="*/ 262367 w 637774"/>
                  <a:gd name="connsiteY862" fmla="*/ 5792 h 624681"/>
                  <a:gd name="connsiteX863" fmla="*/ 275155 w 637774"/>
                  <a:gd name="connsiteY863" fmla="*/ 4131 h 624681"/>
                  <a:gd name="connsiteX864" fmla="*/ 277984 w 637774"/>
                  <a:gd name="connsiteY864" fmla="*/ 3561 h 624681"/>
                  <a:gd name="connsiteX865" fmla="*/ 288281 w 637774"/>
                  <a:gd name="connsiteY865" fmla="*/ 1934 h 624681"/>
                  <a:gd name="connsiteX866" fmla="*/ 296617 w 637774"/>
                  <a:gd name="connsiteY866" fmla="*/ 800 h 624681"/>
                  <a:gd name="connsiteX867" fmla="*/ 299613 w 637774"/>
                  <a:gd name="connsiteY867" fmla="*/ 682 h 624681"/>
                  <a:gd name="connsiteX868" fmla="*/ 313000 w 637774"/>
                  <a:gd name="connsiteY868" fmla="*/ 394 h 624681"/>
                  <a:gd name="connsiteX869" fmla="*/ 320525 w 637774"/>
                  <a:gd name="connsiteY869" fmla="*/ 178 h 62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Lst>
                <a:rect l="l" t="t" r="r" b="b"/>
                <a:pathLst>
                  <a:path w="637774" h="624681">
                    <a:moveTo>
                      <a:pt x="549334" y="420953"/>
                    </a:moveTo>
                    <a:lnTo>
                      <a:pt x="549298" y="421099"/>
                    </a:lnTo>
                    <a:lnTo>
                      <a:pt x="549176" y="421096"/>
                    </a:lnTo>
                    <a:close/>
                    <a:moveTo>
                      <a:pt x="567309" y="405244"/>
                    </a:moveTo>
                    <a:cubicBezTo>
                      <a:pt x="564731" y="404895"/>
                      <a:pt x="564731" y="404895"/>
                      <a:pt x="564596" y="407057"/>
                    </a:cubicBezTo>
                    <a:cubicBezTo>
                      <a:pt x="566253" y="407715"/>
                      <a:pt x="567641" y="408265"/>
                      <a:pt x="569142" y="408864"/>
                    </a:cubicBezTo>
                    <a:cubicBezTo>
                      <a:pt x="569530" y="408096"/>
                      <a:pt x="570064" y="406996"/>
                      <a:pt x="570764" y="405591"/>
                    </a:cubicBezTo>
                    <a:cubicBezTo>
                      <a:pt x="569451" y="405473"/>
                      <a:pt x="568370" y="405405"/>
                      <a:pt x="567309" y="405244"/>
                    </a:cubicBezTo>
                    <a:close/>
                    <a:moveTo>
                      <a:pt x="574567" y="379614"/>
                    </a:moveTo>
                    <a:cubicBezTo>
                      <a:pt x="574479" y="380788"/>
                      <a:pt x="574391" y="381962"/>
                      <a:pt x="574257" y="384003"/>
                    </a:cubicBezTo>
                    <a:cubicBezTo>
                      <a:pt x="575865" y="382457"/>
                      <a:pt x="576684" y="381616"/>
                      <a:pt x="578386" y="379969"/>
                    </a:cubicBezTo>
                    <a:cubicBezTo>
                      <a:pt x="576523" y="379802"/>
                      <a:pt x="575546" y="379708"/>
                      <a:pt x="574567" y="379614"/>
                    </a:cubicBezTo>
                    <a:close/>
                    <a:moveTo>
                      <a:pt x="563221" y="332041"/>
                    </a:moveTo>
                    <a:cubicBezTo>
                      <a:pt x="562787" y="331379"/>
                      <a:pt x="562188" y="331643"/>
                      <a:pt x="560988" y="332170"/>
                    </a:cubicBezTo>
                    <a:cubicBezTo>
                      <a:pt x="562246" y="333203"/>
                      <a:pt x="564070" y="333434"/>
                      <a:pt x="562403" y="335696"/>
                    </a:cubicBezTo>
                    <a:cubicBezTo>
                      <a:pt x="561319" y="337187"/>
                      <a:pt x="562569" y="338145"/>
                      <a:pt x="564448" y="337463"/>
                    </a:cubicBezTo>
                    <a:cubicBezTo>
                      <a:pt x="563919" y="334289"/>
                      <a:pt x="563653" y="332703"/>
                      <a:pt x="563221" y="332041"/>
                    </a:cubicBezTo>
                    <a:close/>
                    <a:moveTo>
                      <a:pt x="564601" y="317768"/>
                    </a:moveTo>
                    <a:cubicBezTo>
                      <a:pt x="561810" y="318833"/>
                      <a:pt x="559834" y="319177"/>
                      <a:pt x="558479" y="320243"/>
                    </a:cubicBezTo>
                    <a:cubicBezTo>
                      <a:pt x="557237" y="321235"/>
                      <a:pt x="556706" y="323091"/>
                      <a:pt x="555808" y="324622"/>
                    </a:cubicBezTo>
                    <a:cubicBezTo>
                      <a:pt x="558277" y="324801"/>
                      <a:pt x="560896" y="324964"/>
                      <a:pt x="564082" y="325205"/>
                    </a:cubicBezTo>
                    <a:cubicBezTo>
                      <a:pt x="564278" y="322885"/>
                      <a:pt x="564415" y="320602"/>
                      <a:pt x="564601" y="317768"/>
                    </a:cubicBezTo>
                    <a:close/>
                    <a:moveTo>
                      <a:pt x="563468" y="298935"/>
                    </a:moveTo>
                    <a:cubicBezTo>
                      <a:pt x="561060" y="299914"/>
                      <a:pt x="559189" y="300670"/>
                      <a:pt x="557317" y="301426"/>
                    </a:cubicBezTo>
                    <a:cubicBezTo>
                      <a:pt x="557388" y="301661"/>
                      <a:pt x="557468" y="301850"/>
                      <a:pt x="557538" y="302084"/>
                    </a:cubicBezTo>
                    <a:cubicBezTo>
                      <a:pt x="559315" y="301868"/>
                      <a:pt x="561064" y="301668"/>
                      <a:pt x="563037" y="301446"/>
                    </a:cubicBezTo>
                    <a:cubicBezTo>
                      <a:pt x="563093" y="300971"/>
                      <a:pt x="563239" y="300199"/>
                      <a:pt x="563468" y="298935"/>
                    </a:cubicBezTo>
                    <a:close/>
                    <a:moveTo>
                      <a:pt x="532269" y="294955"/>
                    </a:moveTo>
                    <a:cubicBezTo>
                      <a:pt x="534060" y="295447"/>
                      <a:pt x="535899" y="295949"/>
                      <a:pt x="537651" y="296506"/>
                    </a:cubicBezTo>
                    <a:cubicBezTo>
                      <a:pt x="535713" y="298223"/>
                      <a:pt x="536605" y="299369"/>
                      <a:pt x="538636" y="299549"/>
                    </a:cubicBezTo>
                    <a:cubicBezTo>
                      <a:pt x="541067" y="299793"/>
                      <a:pt x="542377" y="300033"/>
                      <a:pt x="540275" y="302614"/>
                    </a:cubicBezTo>
                    <a:cubicBezTo>
                      <a:pt x="539978" y="302962"/>
                      <a:pt x="540774" y="304210"/>
                      <a:pt x="540933" y="304708"/>
                    </a:cubicBezTo>
                    <a:cubicBezTo>
                      <a:pt x="542860" y="304475"/>
                      <a:pt x="544384" y="304299"/>
                      <a:pt x="545909" y="304124"/>
                    </a:cubicBezTo>
                    <a:cubicBezTo>
                      <a:pt x="543509" y="303740"/>
                      <a:pt x="541756" y="303184"/>
                      <a:pt x="542197" y="300187"/>
                    </a:cubicBezTo>
                    <a:cubicBezTo>
                      <a:pt x="542261" y="299788"/>
                      <a:pt x="540816" y="299275"/>
                      <a:pt x="540136" y="298711"/>
                    </a:cubicBezTo>
                    <a:cubicBezTo>
                      <a:pt x="539263" y="298031"/>
                      <a:pt x="538486" y="297250"/>
                      <a:pt x="537651" y="296506"/>
                    </a:cubicBezTo>
                    <a:cubicBezTo>
                      <a:pt x="538584" y="296468"/>
                      <a:pt x="539560" y="296246"/>
                      <a:pt x="540432" y="296486"/>
                    </a:cubicBezTo>
                    <a:cubicBezTo>
                      <a:pt x="543002" y="297199"/>
                      <a:pt x="545504" y="298116"/>
                      <a:pt x="548044" y="298969"/>
                    </a:cubicBezTo>
                    <a:cubicBezTo>
                      <a:pt x="548210" y="297665"/>
                      <a:pt x="547978" y="296615"/>
                      <a:pt x="547596" y="296580"/>
                    </a:cubicBezTo>
                    <a:cubicBezTo>
                      <a:pt x="546257" y="296358"/>
                      <a:pt x="544834" y="296629"/>
                      <a:pt x="543474" y="296499"/>
                    </a:cubicBezTo>
                    <a:cubicBezTo>
                      <a:pt x="541489" y="296330"/>
                      <a:pt x="538666" y="295658"/>
                      <a:pt x="537914" y="294981"/>
                    </a:cubicBezTo>
                    <a:cubicBezTo>
                      <a:pt x="535640" y="292922"/>
                      <a:pt x="534095" y="294626"/>
                      <a:pt x="532269" y="294955"/>
                    </a:cubicBezTo>
                    <a:close/>
                    <a:moveTo>
                      <a:pt x="531766" y="267297"/>
                    </a:moveTo>
                    <a:cubicBezTo>
                      <a:pt x="530096" y="268244"/>
                      <a:pt x="530378" y="271497"/>
                      <a:pt x="532388" y="274643"/>
                    </a:cubicBezTo>
                    <a:cubicBezTo>
                      <a:pt x="533048" y="273303"/>
                      <a:pt x="533738" y="271945"/>
                      <a:pt x="534231" y="271031"/>
                    </a:cubicBezTo>
                    <a:cubicBezTo>
                      <a:pt x="535813" y="271258"/>
                      <a:pt x="536799" y="271426"/>
                      <a:pt x="538307" y="271662"/>
                    </a:cubicBezTo>
                    <a:cubicBezTo>
                      <a:pt x="536368" y="268628"/>
                      <a:pt x="533021" y="266575"/>
                      <a:pt x="531766" y="267297"/>
                    </a:cubicBezTo>
                    <a:close/>
                    <a:moveTo>
                      <a:pt x="553702" y="255522"/>
                    </a:moveTo>
                    <a:cubicBezTo>
                      <a:pt x="551603" y="257860"/>
                      <a:pt x="549743" y="259886"/>
                      <a:pt x="547864" y="262004"/>
                    </a:cubicBezTo>
                    <a:cubicBezTo>
                      <a:pt x="549103" y="263009"/>
                      <a:pt x="550178" y="263879"/>
                      <a:pt x="551207" y="264739"/>
                    </a:cubicBezTo>
                    <a:cubicBezTo>
                      <a:pt x="554277" y="263297"/>
                      <a:pt x="553240" y="260925"/>
                      <a:pt x="552458" y="258511"/>
                    </a:cubicBezTo>
                    <a:cubicBezTo>
                      <a:pt x="553750" y="258723"/>
                      <a:pt x="554644" y="258872"/>
                      <a:pt x="555936" y="259084"/>
                    </a:cubicBezTo>
                    <a:cubicBezTo>
                      <a:pt x="555452" y="258075"/>
                      <a:pt x="555239" y="257493"/>
                      <a:pt x="554913" y="256982"/>
                    </a:cubicBezTo>
                    <a:cubicBezTo>
                      <a:pt x="554754" y="256606"/>
                      <a:pt x="554422" y="256338"/>
                      <a:pt x="553702" y="255522"/>
                    </a:cubicBezTo>
                    <a:close/>
                    <a:moveTo>
                      <a:pt x="513183" y="221892"/>
                    </a:moveTo>
                    <a:cubicBezTo>
                      <a:pt x="513273" y="223470"/>
                      <a:pt x="513335" y="225067"/>
                      <a:pt x="513547" y="226649"/>
                    </a:cubicBezTo>
                    <a:cubicBezTo>
                      <a:pt x="513562" y="226798"/>
                      <a:pt x="514608" y="226809"/>
                      <a:pt x="515194" y="226914"/>
                    </a:cubicBezTo>
                    <a:cubicBezTo>
                      <a:pt x="515151" y="225224"/>
                      <a:pt x="515129" y="223563"/>
                      <a:pt x="515106" y="221901"/>
                    </a:cubicBezTo>
                    <a:cubicBezTo>
                      <a:pt x="514471" y="221907"/>
                      <a:pt x="513817" y="221885"/>
                      <a:pt x="513183" y="221892"/>
                    </a:cubicBezTo>
                    <a:close/>
                    <a:moveTo>
                      <a:pt x="520104" y="215355"/>
                    </a:moveTo>
                    <a:cubicBezTo>
                      <a:pt x="519806" y="217263"/>
                      <a:pt x="519602" y="218630"/>
                      <a:pt x="519323" y="220444"/>
                    </a:cubicBezTo>
                    <a:cubicBezTo>
                      <a:pt x="517768" y="219322"/>
                      <a:pt x="516508" y="218410"/>
                      <a:pt x="514511" y="216972"/>
                    </a:cubicBezTo>
                    <a:cubicBezTo>
                      <a:pt x="515470" y="219473"/>
                      <a:pt x="516090" y="221193"/>
                      <a:pt x="516657" y="222706"/>
                    </a:cubicBezTo>
                    <a:cubicBezTo>
                      <a:pt x="519284" y="221507"/>
                      <a:pt x="521534" y="220468"/>
                      <a:pt x="523898" y="219358"/>
                    </a:cubicBezTo>
                    <a:cubicBezTo>
                      <a:pt x="522929" y="218341"/>
                      <a:pt x="521667" y="216991"/>
                      <a:pt x="520104" y="215355"/>
                    </a:cubicBezTo>
                    <a:close/>
                    <a:moveTo>
                      <a:pt x="525676" y="210081"/>
                    </a:moveTo>
                    <a:cubicBezTo>
                      <a:pt x="524994" y="211075"/>
                      <a:pt x="524357" y="211641"/>
                      <a:pt x="524214" y="212291"/>
                    </a:cubicBezTo>
                    <a:cubicBezTo>
                      <a:pt x="524081" y="212896"/>
                      <a:pt x="524392" y="213695"/>
                      <a:pt x="524735" y="214234"/>
                    </a:cubicBezTo>
                    <a:cubicBezTo>
                      <a:pt x="524881" y="214460"/>
                      <a:pt x="525972" y="214481"/>
                      <a:pt x="526127" y="214224"/>
                    </a:cubicBezTo>
                    <a:lnTo>
                      <a:pt x="530955" y="214528"/>
                    </a:lnTo>
                    <a:lnTo>
                      <a:pt x="530954" y="214533"/>
                    </a:lnTo>
                    <a:lnTo>
                      <a:pt x="531008" y="214606"/>
                    </a:lnTo>
                    <a:lnTo>
                      <a:pt x="529579" y="216129"/>
                    </a:lnTo>
                    <a:cubicBezTo>
                      <a:pt x="533905" y="214404"/>
                      <a:pt x="532513" y="219723"/>
                      <a:pt x="535262" y="220402"/>
                    </a:cubicBezTo>
                    <a:lnTo>
                      <a:pt x="531008" y="214606"/>
                    </a:lnTo>
                    <a:lnTo>
                      <a:pt x="531075" y="214535"/>
                    </a:lnTo>
                    <a:lnTo>
                      <a:pt x="530955" y="214528"/>
                    </a:lnTo>
                    <a:lnTo>
                      <a:pt x="531183" y="212830"/>
                    </a:lnTo>
                    <a:cubicBezTo>
                      <a:pt x="529365" y="211796"/>
                      <a:pt x="527460" y="210937"/>
                      <a:pt x="525676" y="210081"/>
                    </a:cubicBezTo>
                    <a:close/>
                    <a:moveTo>
                      <a:pt x="535413" y="206016"/>
                    </a:moveTo>
                    <a:cubicBezTo>
                      <a:pt x="534242" y="206246"/>
                      <a:pt x="533043" y="206493"/>
                      <a:pt x="531769" y="206748"/>
                    </a:cubicBezTo>
                    <a:cubicBezTo>
                      <a:pt x="532040" y="208171"/>
                      <a:pt x="532351" y="209409"/>
                      <a:pt x="532617" y="210637"/>
                    </a:cubicBezTo>
                    <a:cubicBezTo>
                      <a:pt x="533035" y="210729"/>
                      <a:pt x="533471" y="210850"/>
                      <a:pt x="533917" y="210923"/>
                    </a:cubicBezTo>
                    <a:cubicBezTo>
                      <a:pt x="534701" y="209465"/>
                      <a:pt x="535487" y="208006"/>
                      <a:pt x="536252" y="206519"/>
                    </a:cubicBezTo>
                    <a:cubicBezTo>
                      <a:pt x="535976" y="206336"/>
                      <a:pt x="535689" y="206200"/>
                      <a:pt x="535413" y="206016"/>
                    </a:cubicBezTo>
                    <a:close/>
                    <a:moveTo>
                      <a:pt x="492598" y="202910"/>
                    </a:moveTo>
                    <a:cubicBezTo>
                      <a:pt x="491449" y="203484"/>
                      <a:pt x="490270" y="204077"/>
                      <a:pt x="488943" y="204685"/>
                    </a:cubicBezTo>
                    <a:cubicBezTo>
                      <a:pt x="489976" y="206740"/>
                      <a:pt x="490864" y="208567"/>
                      <a:pt x="491798" y="210406"/>
                    </a:cubicBezTo>
                    <a:cubicBezTo>
                      <a:pt x="492014" y="210307"/>
                      <a:pt x="492259" y="210191"/>
                      <a:pt x="492476" y="210093"/>
                    </a:cubicBezTo>
                    <a:cubicBezTo>
                      <a:pt x="492513" y="207713"/>
                      <a:pt x="492579" y="205317"/>
                      <a:pt x="492598" y="202910"/>
                    </a:cubicBezTo>
                    <a:close/>
                    <a:moveTo>
                      <a:pt x="500944" y="199855"/>
                    </a:moveTo>
                    <a:cubicBezTo>
                      <a:pt x="500374" y="199899"/>
                      <a:pt x="499310" y="200858"/>
                      <a:pt x="499406" y="201195"/>
                    </a:cubicBezTo>
                    <a:cubicBezTo>
                      <a:pt x="499988" y="203419"/>
                      <a:pt x="500822" y="205600"/>
                      <a:pt x="501880" y="208755"/>
                    </a:cubicBezTo>
                    <a:cubicBezTo>
                      <a:pt x="504256" y="205601"/>
                      <a:pt x="506315" y="202890"/>
                      <a:pt x="508547" y="199947"/>
                    </a:cubicBezTo>
                    <a:cubicBezTo>
                      <a:pt x="505712" y="199883"/>
                      <a:pt x="503307" y="199742"/>
                      <a:pt x="500944" y="199855"/>
                    </a:cubicBezTo>
                    <a:close/>
                    <a:moveTo>
                      <a:pt x="521439" y="194387"/>
                    </a:moveTo>
                    <a:cubicBezTo>
                      <a:pt x="521351" y="196998"/>
                      <a:pt x="520247" y="197144"/>
                      <a:pt x="518321" y="195940"/>
                    </a:cubicBezTo>
                    <a:cubicBezTo>
                      <a:pt x="518220" y="196284"/>
                      <a:pt x="518120" y="196627"/>
                      <a:pt x="518049" y="196952"/>
                    </a:cubicBezTo>
                    <a:cubicBezTo>
                      <a:pt x="518955" y="197371"/>
                      <a:pt x="519929" y="198146"/>
                      <a:pt x="520797" y="198069"/>
                    </a:cubicBezTo>
                    <a:cubicBezTo>
                      <a:pt x="521546" y="197991"/>
                      <a:pt x="522460" y="197048"/>
                      <a:pt x="522774" y="196288"/>
                    </a:cubicBezTo>
                    <a:cubicBezTo>
                      <a:pt x="522930" y="195910"/>
                      <a:pt x="521930" y="195032"/>
                      <a:pt x="521439" y="194387"/>
                    </a:cubicBezTo>
                    <a:close/>
                    <a:moveTo>
                      <a:pt x="320525" y="178"/>
                    </a:moveTo>
                    <a:cubicBezTo>
                      <a:pt x="324697" y="148"/>
                      <a:pt x="328634" y="1624"/>
                      <a:pt x="332693" y="2105"/>
                    </a:cubicBezTo>
                    <a:cubicBezTo>
                      <a:pt x="335066" y="2385"/>
                      <a:pt x="337544" y="1641"/>
                      <a:pt x="340013" y="1381"/>
                    </a:cubicBezTo>
                    <a:cubicBezTo>
                      <a:pt x="340611" y="1318"/>
                      <a:pt x="341352" y="1165"/>
                      <a:pt x="341860" y="1399"/>
                    </a:cubicBezTo>
                    <a:cubicBezTo>
                      <a:pt x="345671" y="3116"/>
                      <a:pt x="349539" y="3359"/>
                      <a:pt x="353745" y="2947"/>
                    </a:cubicBezTo>
                    <a:cubicBezTo>
                      <a:pt x="358027" y="2527"/>
                      <a:pt x="362645" y="2571"/>
                      <a:pt x="366651" y="3844"/>
                    </a:cubicBezTo>
                    <a:cubicBezTo>
                      <a:pt x="369313" y="4699"/>
                      <a:pt x="371575" y="4492"/>
                      <a:pt x="374085" y="4485"/>
                    </a:cubicBezTo>
                    <a:cubicBezTo>
                      <a:pt x="374552" y="4466"/>
                      <a:pt x="375053" y="5502"/>
                      <a:pt x="375694" y="5254"/>
                    </a:cubicBezTo>
                    <a:cubicBezTo>
                      <a:pt x="378973" y="5952"/>
                      <a:pt x="382225" y="6669"/>
                      <a:pt x="385487" y="7340"/>
                    </a:cubicBezTo>
                    <a:cubicBezTo>
                      <a:pt x="388053" y="7856"/>
                      <a:pt x="390667" y="8263"/>
                      <a:pt x="393240" y="8853"/>
                    </a:cubicBezTo>
                    <a:cubicBezTo>
                      <a:pt x="394355" y="9100"/>
                      <a:pt x="395326" y="9996"/>
                      <a:pt x="396441" y="10242"/>
                    </a:cubicBezTo>
                    <a:cubicBezTo>
                      <a:pt x="399257" y="10838"/>
                      <a:pt x="402176" y="11847"/>
                      <a:pt x="404952" y="11631"/>
                    </a:cubicBezTo>
                    <a:cubicBezTo>
                      <a:pt x="409887" y="11233"/>
                      <a:pt x="413820" y="12831"/>
                      <a:pt x="417551" y="15797"/>
                    </a:cubicBezTo>
                    <a:cubicBezTo>
                      <a:pt x="418691" y="16706"/>
                      <a:pt x="420463" y="17170"/>
                      <a:pt x="421973" y="17284"/>
                    </a:cubicBezTo>
                    <a:cubicBezTo>
                      <a:pt x="426744" y="17629"/>
                      <a:pt x="430908" y="18961"/>
                      <a:pt x="434298" y="22583"/>
                    </a:cubicBezTo>
                    <a:cubicBezTo>
                      <a:pt x="435202" y="23562"/>
                      <a:pt x="436942" y="23848"/>
                      <a:pt x="438333" y="24276"/>
                    </a:cubicBezTo>
                    <a:cubicBezTo>
                      <a:pt x="442321" y="25521"/>
                      <a:pt x="446476" y="26339"/>
                      <a:pt x="450317" y="27917"/>
                    </a:cubicBezTo>
                    <a:cubicBezTo>
                      <a:pt x="452705" y="28906"/>
                      <a:pt x="454613" y="31081"/>
                      <a:pt x="456803" y="32636"/>
                    </a:cubicBezTo>
                    <a:cubicBezTo>
                      <a:pt x="457310" y="32991"/>
                      <a:pt x="457996" y="33191"/>
                      <a:pt x="458618" y="33352"/>
                    </a:cubicBezTo>
                    <a:cubicBezTo>
                      <a:pt x="460455" y="33854"/>
                      <a:pt x="462391" y="34135"/>
                      <a:pt x="464131" y="34860"/>
                    </a:cubicBezTo>
                    <a:cubicBezTo>
                      <a:pt x="464733" y="35114"/>
                      <a:pt x="464902" y="36442"/>
                      <a:pt x="465322" y="37412"/>
                    </a:cubicBezTo>
                    <a:cubicBezTo>
                      <a:pt x="466238" y="37345"/>
                      <a:pt x="467164" y="37233"/>
                      <a:pt x="468079" y="37167"/>
                    </a:cubicBezTo>
                    <a:cubicBezTo>
                      <a:pt x="467971" y="37435"/>
                      <a:pt x="467863" y="37704"/>
                      <a:pt x="467756" y="37973"/>
                    </a:cubicBezTo>
                    <a:cubicBezTo>
                      <a:pt x="468772" y="38440"/>
                      <a:pt x="469839" y="38797"/>
                      <a:pt x="470751" y="39412"/>
                    </a:cubicBezTo>
                    <a:cubicBezTo>
                      <a:pt x="471957" y="40239"/>
                      <a:pt x="473075" y="41240"/>
                      <a:pt x="474214" y="42149"/>
                    </a:cubicBezTo>
                    <a:cubicBezTo>
                      <a:pt x="474776" y="42589"/>
                      <a:pt x="475241" y="43130"/>
                      <a:pt x="475860" y="43413"/>
                    </a:cubicBezTo>
                    <a:cubicBezTo>
                      <a:pt x="479725" y="45215"/>
                      <a:pt x="483696" y="46869"/>
                      <a:pt x="487512" y="48783"/>
                    </a:cubicBezTo>
                    <a:cubicBezTo>
                      <a:pt x="488436" y="49230"/>
                      <a:pt x="488905" y="50527"/>
                      <a:pt x="489750" y="51224"/>
                    </a:cubicBezTo>
                    <a:cubicBezTo>
                      <a:pt x="493938" y="54657"/>
                      <a:pt x="497801" y="58455"/>
                      <a:pt x="502619" y="61126"/>
                    </a:cubicBezTo>
                    <a:cubicBezTo>
                      <a:pt x="504179" y="62005"/>
                      <a:pt x="505446" y="63551"/>
                      <a:pt x="506526" y="65056"/>
                    </a:cubicBezTo>
                    <a:cubicBezTo>
                      <a:pt x="506982" y="65643"/>
                      <a:pt x="506640" y="66859"/>
                      <a:pt x="506636" y="68538"/>
                    </a:cubicBezTo>
                    <a:cubicBezTo>
                      <a:pt x="509527" y="69566"/>
                      <a:pt x="512934" y="70463"/>
                      <a:pt x="516029" y="71998"/>
                    </a:cubicBezTo>
                    <a:cubicBezTo>
                      <a:pt x="517674" y="72824"/>
                      <a:pt x="518880" y="74648"/>
                      <a:pt x="520100" y="76183"/>
                    </a:cubicBezTo>
                    <a:cubicBezTo>
                      <a:pt x="520536" y="76742"/>
                      <a:pt x="520329" y="77793"/>
                      <a:pt x="520426" y="78568"/>
                    </a:cubicBezTo>
                    <a:cubicBezTo>
                      <a:pt x="526362" y="78490"/>
                      <a:pt x="528209" y="79944"/>
                      <a:pt x="528062" y="84588"/>
                    </a:cubicBezTo>
                    <a:cubicBezTo>
                      <a:pt x="529836" y="85052"/>
                      <a:pt x="531704" y="85416"/>
                      <a:pt x="533436" y="86065"/>
                    </a:cubicBezTo>
                    <a:cubicBezTo>
                      <a:pt x="535279" y="86764"/>
                      <a:pt x="536959" y="87208"/>
                      <a:pt x="537521" y="89962"/>
                    </a:cubicBezTo>
                    <a:cubicBezTo>
                      <a:pt x="537963" y="92154"/>
                      <a:pt x="539270" y="94512"/>
                      <a:pt x="542004" y="95919"/>
                    </a:cubicBezTo>
                    <a:cubicBezTo>
                      <a:pt x="546337" y="98140"/>
                      <a:pt x="550353" y="100804"/>
                      <a:pt x="552047" y="106268"/>
                    </a:cubicBezTo>
                    <a:cubicBezTo>
                      <a:pt x="552827" y="108803"/>
                      <a:pt x="554221" y="110986"/>
                      <a:pt x="553775" y="113785"/>
                    </a:cubicBezTo>
                    <a:cubicBezTo>
                      <a:pt x="553711" y="114185"/>
                      <a:pt x="554794" y="115130"/>
                      <a:pt x="555389" y="115188"/>
                    </a:cubicBezTo>
                    <a:cubicBezTo>
                      <a:pt x="559900" y="115501"/>
                      <a:pt x="565224" y="119525"/>
                      <a:pt x="566250" y="123818"/>
                    </a:cubicBezTo>
                    <a:cubicBezTo>
                      <a:pt x="566414" y="124512"/>
                      <a:pt x="565371" y="125378"/>
                      <a:pt x="565185" y="126214"/>
                    </a:cubicBezTo>
                    <a:cubicBezTo>
                      <a:pt x="564929" y="127376"/>
                      <a:pt x="564906" y="128588"/>
                      <a:pt x="564761" y="129798"/>
                    </a:cubicBezTo>
                    <a:cubicBezTo>
                      <a:pt x="565679" y="129610"/>
                      <a:pt x="566669" y="129537"/>
                      <a:pt x="567536" y="129143"/>
                    </a:cubicBezTo>
                    <a:cubicBezTo>
                      <a:pt x="569719" y="128188"/>
                      <a:pt x="571041" y="128381"/>
                      <a:pt x="573065" y="129803"/>
                    </a:cubicBezTo>
                    <a:cubicBezTo>
                      <a:pt x="573936" y="133916"/>
                      <a:pt x="574636" y="137261"/>
                      <a:pt x="575440" y="141018"/>
                    </a:cubicBezTo>
                    <a:cubicBezTo>
                      <a:pt x="576728" y="140474"/>
                      <a:pt x="577744" y="140065"/>
                      <a:pt x="578920" y="139594"/>
                    </a:cubicBezTo>
                    <a:cubicBezTo>
                      <a:pt x="580096" y="140997"/>
                      <a:pt x="581309" y="142458"/>
                      <a:pt x="582621" y="144014"/>
                    </a:cubicBezTo>
                    <a:cubicBezTo>
                      <a:pt x="581512" y="145402"/>
                      <a:pt x="580431" y="146771"/>
                      <a:pt x="579043" y="148535"/>
                    </a:cubicBezTo>
                    <a:cubicBezTo>
                      <a:pt x="580145" y="148509"/>
                      <a:pt x="580723" y="148540"/>
                      <a:pt x="581293" y="148495"/>
                    </a:cubicBezTo>
                    <a:cubicBezTo>
                      <a:pt x="585526" y="148186"/>
                      <a:pt x="587451" y="149950"/>
                      <a:pt x="586632" y="154106"/>
                    </a:cubicBezTo>
                    <a:cubicBezTo>
                      <a:pt x="586135" y="156577"/>
                      <a:pt x="587579" y="157651"/>
                      <a:pt x="588943" y="158536"/>
                    </a:cubicBezTo>
                    <a:cubicBezTo>
                      <a:pt x="592205" y="160643"/>
                      <a:pt x="592683" y="162454"/>
                      <a:pt x="590018" y="165593"/>
                    </a:cubicBezTo>
                    <a:cubicBezTo>
                      <a:pt x="591163" y="165699"/>
                      <a:pt x="592643" y="165392"/>
                      <a:pt x="593109" y="165933"/>
                    </a:cubicBezTo>
                    <a:cubicBezTo>
                      <a:pt x="594159" y="167139"/>
                      <a:pt x="594772" y="168662"/>
                      <a:pt x="592566" y="169832"/>
                    </a:cubicBezTo>
                    <a:cubicBezTo>
                      <a:pt x="591849" y="170210"/>
                      <a:pt x="591429" y="171676"/>
                      <a:pt x="591485" y="172638"/>
                    </a:cubicBezTo>
                    <a:cubicBezTo>
                      <a:pt x="591494" y="173152"/>
                      <a:pt x="592702" y="173856"/>
                      <a:pt x="593510" y="174059"/>
                    </a:cubicBezTo>
                    <a:cubicBezTo>
                      <a:pt x="594819" y="174421"/>
                      <a:pt x="596219" y="174364"/>
                      <a:pt x="597577" y="174615"/>
                    </a:cubicBezTo>
                    <a:cubicBezTo>
                      <a:pt x="598023" y="174689"/>
                      <a:pt x="598377" y="175181"/>
                      <a:pt x="598772" y="175487"/>
                    </a:cubicBezTo>
                    <a:cubicBezTo>
                      <a:pt x="598409" y="175919"/>
                      <a:pt x="598106" y="176631"/>
                      <a:pt x="597693" y="176735"/>
                    </a:cubicBezTo>
                    <a:cubicBezTo>
                      <a:pt x="594779" y="177359"/>
                      <a:pt x="595997" y="179455"/>
                      <a:pt x="597013" y="180044"/>
                    </a:cubicBezTo>
                    <a:cubicBezTo>
                      <a:pt x="600075" y="181840"/>
                      <a:pt x="599838" y="184466"/>
                      <a:pt x="599293" y="187488"/>
                    </a:cubicBezTo>
                    <a:cubicBezTo>
                      <a:pt x="600175" y="187244"/>
                      <a:pt x="600777" y="186939"/>
                      <a:pt x="601356" y="186969"/>
                    </a:cubicBezTo>
                    <a:cubicBezTo>
                      <a:pt x="602073" y="187029"/>
                      <a:pt x="602775" y="187378"/>
                      <a:pt x="603508" y="187589"/>
                    </a:cubicBezTo>
                    <a:cubicBezTo>
                      <a:pt x="603114" y="188160"/>
                      <a:pt x="602692" y="188749"/>
                      <a:pt x="602299" y="189320"/>
                    </a:cubicBezTo>
                    <a:cubicBezTo>
                      <a:pt x="601838" y="189973"/>
                      <a:pt x="601060" y="190630"/>
                      <a:pt x="601028" y="191329"/>
                    </a:cubicBezTo>
                    <a:cubicBezTo>
                      <a:pt x="601013" y="192056"/>
                      <a:pt x="601554" y="193028"/>
                      <a:pt x="602143" y="193450"/>
                    </a:cubicBezTo>
                    <a:cubicBezTo>
                      <a:pt x="604333" y="195005"/>
                      <a:pt x="604371" y="197814"/>
                      <a:pt x="602212" y="199433"/>
                    </a:cubicBezTo>
                    <a:cubicBezTo>
                      <a:pt x="601625" y="199887"/>
                      <a:pt x="601327" y="200796"/>
                      <a:pt x="600912" y="201460"/>
                    </a:cubicBezTo>
                    <a:cubicBezTo>
                      <a:pt x="601715" y="201467"/>
                      <a:pt x="602554" y="201530"/>
                      <a:pt x="603366" y="201490"/>
                    </a:cubicBezTo>
                    <a:cubicBezTo>
                      <a:pt x="604346" y="201462"/>
                      <a:pt x="605337" y="201388"/>
                      <a:pt x="606581" y="201273"/>
                    </a:cubicBezTo>
                    <a:cubicBezTo>
                      <a:pt x="605630" y="203597"/>
                      <a:pt x="604864" y="205522"/>
                      <a:pt x="604435" y="206474"/>
                    </a:cubicBezTo>
                    <a:cubicBezTo>
                      <a:pt x="606448" y="208502"/>
                      <a:pt x="608682" y="209749"/>
                      <a:pt x="609105" y="211475"/>
                    </a:cubicBezTo>
                    <a:cubicBezTo>
                      <a:pt x="609531" y="213078"/>
                      <a:pt x="608090" y="215196"/>
                      <a:pt x="607407" y="217189"/>
                    </a:cubicBezTo>
                    <a:cubicBezTo>
                      <a:pt x="607985" y="217658"/>
                      <a:pt x="609557" y="218369"/>
                      <a:pt x="609662" y="219221"/>
                    </a:cubicBezTo>
                    <a:cubicBezTo>
                      <a:pt x="610072" y="223549"/>
                      <a:pt x="613382" y="225107"/>
                      <a:pt x="616600" y="227083"/>
                    </a:cubicBezTo>
                    <a:cubicBezTo>
                      <a:pt x="616232" y="228195"/>
                      <a:pt x="615845" y="229400"/>
                      <a:pt x="615468" y="230560"/>
                    </a:cubicBezTo>
                    <a:cubicBezTo>
                      <a:pt x="619841" y="232157"/>
                      <a:pt x="620620" y="238564"/>
                      <a:pt x="616872" y="242195"/>
                    </a:cubicBezTo>
                    <a:cubicBezTo>
                      <a:pt x="617364" y="243277"/>
                      <a:pt x="617874" y="244389"/>
                      <a:pt x="618457" y="245614"/>
                    </a:cubicBezTo>
                    <a:cubicBezTo>
                      <a:pt x="619216" y="245489"/>
                      <a:pt x="620020" y="245374"/>
                      <a:pt x="621133" y="245181"/>
                    </a:cubicBezTo>
                    <a:cubicBezTo>
                      <a:pt x="621983" y="248510"/>
                      <a:pt x="622842" y="251793"/>
                      <a:pt x="623728" y="255178"/>
                    </a:cubicBezTo>
                    <a:cubicBezTo>
                      <a:pt x="625059" y="254887"/>
                      <a:pt x="626108" y="254656"/>
                      <a:pt x="627354" y="254419"/>
                    </a:cubicBezTo>
                    <a:cubicBezTo>
                      <a:pt x="625914" y="258412"/>
                      <a:pt x="626618" y="259639"/>
                      <a:pt x="629548" y="261479"/>
                    </a:cubicBezTo>
                    <a:cubicBezTo>
                      <a:pt x="630958" y="262375"/>
                      <a:pt x="632794" y="264873"/>
                      <a:pt x="632412" y="265837"/>
                    </a:cubicBezTo>
                    <a:cubicBezTo>
                      <a:pt x="631743" y="267540"/>
                      <a:pt x="633059" y="270851"/>
                      <a:pt x="629482" y="271060"/>
                    </a:cubicBezTo>
                    <a:cubicBezTo>
                      <a:pt x="629015" y="271080"/>
                      <a:pt x="628608" y="271818"/>
                      <a:pt x="628827" y="271598"/>
                    </a:cubicBezTo>
                    <a:cubicBezTo>
                      <a:pt x="629254" y="273641"/>
                      <a:pt x="629554" y="275046"/>
                      <a:pt x="629834" y="276424"/>
                    </a:cubicBezTo>
                    <a:cubicBezTo>
                      <a:pt x="630336" y="278897"/>
                      <a:pt x="630706" y="281414"/>
                      <a:pt x="631358" y="283872"/>
                    </a:cubicBezTo>
                    <a:cubicBezTo>
                      <a:pt x="631540" y="284593"/>
                      <a:pt x="632359" y="285188"/>
                      <a:pt x="632906" y="285796"/>
                    </a:cubicBezTo>
                    <a:cubicBezTo>
                      <a:pt x="633656" y="286595"/>
                      <a:pt x="634416" y="287347"/>
                      <a:pt x="635604" y="288583"/>
                    </a:cubicBezTo>
                    <a:cubicBezTo>
                      <a:pt x="635331" y="288718"/>
                      <a:pt x="635906" y="288431"/>
                      <a:pt x="636783" y="287991"/>
                    </a:cubicBezTo>
                    <a:cubicBezTo>
                      <a:pt x="636452" y="292472"/>
                      <a:pt x="638172" y="296603"/>
                      <a:pt x="635275" y="301127"/>
                    </a:cubicBezTo>
                    <a:cubicBezTo>
                      <a:pt x="633677" y="303624"/>
                      <a:pt x="633627" y="308046"/>
                      <a:pt x="635408" y="311458"/>
                    </a:cubicBezTo>
                    <a:cubicBezTo>
                      <a:pt x="635785" y="312176"/>
                      <a:pt x="636710" y="312623"/>
                      <a:pt x="637774" y="313540"/>
                    </a:cubicBezTo>
                    <a:cubicBezTo>
                      <a:pt x="635363" y="317075"/>
                      <a:pt x="636837" y="322759"/>
                      <a:pt x="631502" y="325967"/>
                    </a:cubicBezTo>
                    <a:cubicBezTo>
                      <a:pt x="635509" y="327239"/>
                      <a:pt x="635014" y="330151"/>
                      <a:pt x="635093" y="333212"/>
                    </a:cubicBezTo>
                    <a:cubicBezTo>
                      <a:pt x="635192" y="336742"/>
                      <a:pt x="632862" y="338031"/>
                      <a:pt x="630284" y="339558"/>
                    </a:cubicBezTo>
                    <a:cubicBezTo>
                      <a:pt x="629693" y="339256"/>
                      <a:pt x="628704" y="338770"/>
                      <a:pt x="627189" y="338022"/>
                    </a:cubicBezTo>
                    <a:cubicBezTo>
                      <a:pt x="626240" y="343098"/>
                      <a:pt x="624994" y="347646"/>
                      <a:pt x="628069" y="352147"/>
                    </a:cubicBezTo>
                    <a:cubicBezTo>
                      <a:pt x="629993" y="354910"/>
                      <a:pt x="629397" y="356289"/>
                      <a:pt x="626513" y="357772"/>
                    </a:cubicBezTo>
                    <a:cubicBezTo>
                      <a:pt x="623731" y="359229"/>
                      <a:pt x="622159" y="361829"/>
                      <a:pt x="621233" y="364816"/>
                    </a:cubicBezTo>
                    <a:cubicBezTo>
                      <a:pt x="620556" y="367004"/>
                      <a:pt x="619989" y="369242"/>
                      <a:pt x="619507" y="370988"/>
                    </a:cubicBezTo>
                    <a:cubicBezTo>
                      <a:pt x="618020" y="371098"/>
                      <a:pt x="616339" y="371214"/>
                      <a:pt x="614629" y="371349"/>
                    </a:cubicBezTo>
                    <a:cubicBezTo>
                      <a:pt x="614622" y="371712"/>
                      <a:pt x="614615" y="372076"/>
                      <a:pt x="614625" y="372468"/>
                    </a:cubicBezTo>
                    <a:cubicBezTo>
                      <a:pt x="615774" y="372892"/>
                      <a:pt x="616934" y="373269"/>
                      <a:pt x="618285" y="373762"/>
                    </a:cubicBezTo>
                    <a:cubicBezTo>
                      <a:pt x="617984" y="376788"/>
                      <a:pt x="618248" y="380014"/>
                      <a:pt x="616570" y="382762"/>
                    </a:cubicBezTo>
                    <a:cubicBezTo>
                      <a:pt x="616124" y="382687"/>
                      <a:pt x="615724" y="382623"/>
                      <a:pt x="615277" y="382549"/>
                    </a:cubicBezTo>
                    <a:cubicBezTo>
                      <a:pt x="615544" y="380342"/>
                      <a:pt x="615793" y="378108"/>
                      <a:pt x="616061" y="375902"/>
                    </a:cubicBezTo>
                    <a:cubicBezTo>
                      <a:pt x="612618" y="375388"/>
                      <a:pt x="612180" y="375826"/>
                      <a:pt x="611836" y="380037"/>
                    </a:cubicBezTo>
                    <a:cubicBezTo>
                      <a:pt x="611679" y="381854"/>
                      <a:pt x="606729" y="383539"/>
                      <a:pt x="604952" y="382319"/>
                    </a:cubicBezTo>
                    <a:cubicBezTo>
                      <a:pt x="604446" y="381963"/>
                      <a:pt x="604055" y="381414"/>
                      <a:pt x="603626" y="380930"/>
                    </a:cubicBezTo>
                    <a:cubicBezTo>
                      <a:pt x="601980" y="383977"/>
                      <a:pt x="601240" y="384130"/>
                      <a:pt x="599582" y="381598"/>
                    </a:cubicBezTo>
                    <a:cubicBezTo>
                      <a:pt x="600863" y="380979"/>
                      <a:pt x="602163" y="380388"/>
                      <a:pt x="603170" y="379904"/>
                    </a:cubicBezTo>
                    <a:cubicBezTo>
                      <a:pt x="602340" y="378918"/>
                      <a:pt x="601583" y="378044"/>
                      <a:pt x="600325" y="376573"/>
                    </a:cubicBezTo>
                    <a:cubicBezTo>
                      <a:pt x="602430" y="376745"/>
                      <a:pt x="603436" y="376821"/>
                      <a:pt x="604443" y="376896"/>
                    </a:cubicBezTo>
                    <a:cubicBezTo>
                      <a:pt x="603988" y="376747"/>
                      <a:pt x="603534" y="376599"/>
                      <a:pt x="603079" y="376450"/>
                    </a:cubicBezTo>
                    <a:cubicBezTo>
                      <a:pt x="603443" y="374582"/>
                      <a:pt x="603824" y="372742"/>
                      <a:pt x="604159" y="370891"/>
                    </a:cubicBezTo>
                    <a:cubicBezTo>
                      <a:pt x="604757" y="370829"/>
                      <a:pt x="605346" y="370811"/>
                      <a:pt x="605944" y="370749"/>
                    </a:cubicBezTo>
                    <a:cubicBezTo>
                      <a:pt x="604786" y="370372"/>
                      <a:pt x="603580" y="369984"/>
                      <a:pt x="602421" y="369606"/>
                    </a:cubicBezTo>
                    <a:cubicBezTo>
                      <a:pt x="602426" y="369365"/>
                      <a:pt x="602431" y="369122"/>
                      <a:pt x="602435" y="368880"/>
                    </a:cubicBezTo>
                    <a:cubicBezTo>
                      <a:pt x="603256" y="368914"/>
                      <a:pt x="604065" y="368995"/>
                      <a:pt x="604850" y="368973"/>
                    </a:cubicBezTo>
                    <a:cubicBezTo>
                      <a:pt x="605831" y="368946"/>
                      <a:pt x="606803" y="368844"/>
                      <a:pt x="607794" y="368770"/>
                    </a:cubicBezTo>
                    <a:cubicBezTo>
                      <a:pt x="607751" y="368517"/>
                      <a:pt x="607738" y="368247"/>
                      <a:pt x="607678" y="367965"/>
                    </a:cubicBezTo>
                    <a:cubicBezTo>
                      <a:pt x="606519" y="367588"/>
                      <a:pt x="604878" y="367518"/>
                      <a:pt x="604371" y="366724"/>
                    </a:cubicBezTo>
                    <a:cubicBezTo>
                      <a:pt x="603864" y="365930"/>
                      <a:pt x="604688" y="364407"/>
                      <a:pt x="604654" y="363231"/>
                    </a:cubicBezTo>
                    <a:cubicBezTo>
                      <a:pt x="604626" y="361812"/>
                      <a:pt x="604657" y="360235"/>
                      <a:pt x="604085" y="358964"/>
                    </a:cubicBezTo>
                    <a:cubicBezTo>
                      <a:pt x="603550" y="357750"/>
                      <a:pt x="602544" y="358113"/>
                      <a:pt x="601973" y="359595"/>
                    </a:cubicBezTo>
                    <a:cubicBezTo>
                      <a:pt x="600931" y="362336"/>
                      <a:pt x="599527" y="364950"/>
                      <a:pt x="600313" y="368119"/>
                    </a:cubicBezTo>
                    <a:cubicBezTo>
                      <a:pt x="600496" y="368841"/>
                      <a:pt x="599328" y="369826"/>
                      <a:pt x="599038" y="370810"/>
                    </a:cubicBezTo>
                    <a:cubicBezTo>
                      <a:pt x="598487" y="372759"/>
                      <a:pt x="598092" y="374765"/>
                      <a:pt x="597522" y="377246"/>
                    </a:cubicBezTo>
                    <a:cubicBezTo>
                      <a:pt x="596619" y="376146"/>
                      <a:pt x="596054" y="375510"/>
                      <a:pt x="595151" y="374409"/>
                    </a:cubicBezTo>
                    <a:cubicBezTo>
                      <a:pt x="595037" y="375481"/>
                      <a:pt x="594958" y="376169"/>
                      <a:pt x="594879" y="376858"/>
                    </a:cubicBezTo>
                    <a:cubicBezTo>
                      <a:pt x="594580" y="376890"/>
                      <a:pt x="594309" y="376903"/>
                      <a:pt x="594010" y="376934"/>
                    </a:cubicBezTo>
                    <a:cubicBezTo>
                      <a:pt x="593976" y="375319"/>
                      <a:pt x="593953" y="373659"/>
                      <a:pt x="593942" y="371829"/>
                    </a:cubicBezTo>
                    <a:cubicBezTo>
                      <a:pt x="591722" y="373167"/>
                      <a:pt x="591265" y="377012"/>
                      <a:pt x="593157" y="377599"/>
                    </a:cubicBezTo>
                    <a:cubicBezTo>
                      <a:pt x="594845" y="378117"/>
                      <a:pt x="596721" y="378117"/>
                      <a:pt x="597578" y="378208"/>
                    </a:cubicBezTo>
                    <a:cubicBezTo>
                      <a:pt x="597314" y="381171"/>
                      <a:pt x="597311" y="383728"/>
                      <a:pt x="596760" y="386114"/>
                    </a:cubicBezTo>
                    <a:cubicBezTo>
                      <a:pt x="596212" y="388381"/>
                      <a:pt x="594976" y="390446"/>
                      <a:pt x="594195" y="392661"/>
                    </a:cubicBezTo>
                    <a:cubicBezTo>
                      <a:pt x="593642" y="394292"/>
                      <a:pt x="592981" y="396071"/>
                      <a:pt x="593051" y="397743"/>
                    </a:cubicBezTo>
                    <a:cubicBezTo>
                      <a:pt x="593181" y="401132"/>
                      <a:pt x="591671" y="402456"/>
                      <a:pt x="588179" y="401613"/>
                    </a:cubicBezTo>
                    <a:cubicBezTo>
                      <a:pt x="587046" y="401338"/>
                      <a:pt x="585805" y="401333"/>
                      <a:pt x="584446" y="401203"/>
                    </a:cubicBezTo>
                    <a:cubicBezTo>
                      <a:pt x="584892" y="404151"/>
                      <a:pt x="585262" y="406669"/>
                      <a:pt x="585685" y="409393"/>
                    </a:cubicBezTo>
                    <a:cubicBezTo>
                      <a:pt x="586491" y="409156"/>
                      <a:pt x="587533" y="408850"/>
                      <a:pt x="589307" y="408315"/>
                    </a:cubicBezTo>
                    <a:cubicBezTo>
                      <a:pt x="588406" y="410967"/>
                      <a:pt x="587692" y="413099"/>
                      <a:pt x="587117" y="414824"/>
                    </a:cubicBezTo>
                    <a:cubicBezTo>
                      <a:pt x="585393" y="414687"/>
                      <a:pt x="584126" y="414578"/>
                      <a:pt x="582879" y="414498"/>
                    </a:cubicBezTo>
                    <a:cubicBezTo>
                      <a:pt x="582825" y="414851"/>
                      <a:pt x="582725" y="415194"/>
                      <a:pt x="582671" y="415548"/>
                    </a:cubicBezTo>
                    <a:cubicBezTo>
                      <a:pt x="583634" y="415931"/>
                      <a:pt x="584568" y="416332"/>
                      <a:pt x="585753" y="416812"/>
                    </a:cubicBezTo>
                    <a:cubicBezTo>
                      <a:pt x="585363" y="417261"/>
                      <a:pt x="584917" y="418065"/>
                      <a:pt x="584628" y="418049"/>
                    </a:cubicBezTo>
                    <a:cubicBezTo>
                      <a:pt x="581775" y="417518"/>
                      <a:pt x="580638" y="418802"/>
                      <a:pt x="580658" y="421583"/>
                    </a:cubicBezTo>
                    <a:cubicBezTo>
                      <a:pt x="580671" y="423291"/>
                      <a:pt x="581666" y="425409"/>
                      <a:pt x="578588" y="426777"/>
                    </a:cubicBezTo>
                    <a:cubicBezTo>
                      <a:pt x="576799" y="427600"/>
                      <a:pt x="576304" y="431389"/>
                      <a:pt x="575323" y="433852"/>
                    </a:cubicBezTo>
                    <a:cubicBezTo>
                      <a:pt x="574156" y="436712"/>
                      <a:pt x="573130" y="439603"/>
                      <a:pt x="572027" y="442502"/>
                    </a:cubicBezTo>
                    <a:cubicBezTo>
                      <a:pt x="571721" y="442458"/>
                      <a:pt x="571442" y="442397"/>
                      <a:pt x="571135" y="442353"/>
                    </a:cubicBezTo>
                    <a:cubicBezTo>
                      <a:pt x="570956" y="441510"/>
                      <a:pt x="570758" y="440639"/>
                      <a:pt x="570550" y="439814"/>
                    </a:cubicBezTo>
                    <a:cubicBezTo>
                      <a:pt x="570233" y="439817"/>
                      <a:pt x="569888" y="439838"/>
                      <a:pt x="569569" y="439841"/>
                    </a:cubicBezTo>
                    <a:cubicBezTo>
                      <a:pt x="569559" y="441324"/>
                      <a:pt x="569550" y="442808"/>
                      <a:pt x="569536" y="444413"/>
                    </a:cubicBezTo>
                    <a:cubicBezTo>
                      <a:pt x="566135" y="445587"/>
                      <a:pt x="566302" y="446159"/>
                      <a:pt x="566586" y="450168"/>
                    </a:cubicBezTo>
                    <a:cubicBezTo>
                      <a:pt x="566719" y="451999"/>
                      <a:pt x="564818" y="454211"/>
                      <a:pt x="563442" y="455929"/>
                    </a:cubicBezTo>
                    <a:cubicBezTo>
                      <a:pt x="561768" y="457996"/>
                      <a:pt x="559663" y="459699"/>
                      <a:pt x="557723" y="461537"/>
                    </a:cubicBezTo>
                    <a:lnTo>
                      <a:pt x="557192" y="461956"/>
                    </a:lnTo>
                    <a:cubicBezTo>
                      <a:pt x="557463" y="460067"/>
                      <a:pt x="557372" y="458050"/>
                      <a:pt x="558050" y="456299"/>
                    </a:cubicBezTo>
                    <a:cubicBezTo>
                      <a:pt x="559152" y="453400"/>
                      <a:pt x="560662" y="450640"/>
                      <a:pt x="562115" y="447915"/>
                    </a:cubicBezTo>
                    <a:cubicBezTo>
                      <a:pt x="562802" y="446679"/>
                      <a:pt x="564108" y="445725"/>
                      <a:pt x="564563" y="444436"/>
                    </a:cubicBezTo>
                    <a:cubicBezTo>
                      <a:pt x="565569" y="441638"/>
                      <a:pt x="566243" y="438693"/>
                      <a:pt x="567189" y="435176"/>
                    </a:cubicBezTo>
                    <a:cubicBezTo>
                      <a:pt x="566271" y="436240"/>
                      <a:pt x="565690" y="436891"/>
                      <a:pt x="565127" y="437570"/>
                    </a:cubicBezTo>
                    <a:cubicBezTo>
                      <a:pt x="566558" y="434939"/>
                      <a:pt x="563555" y="431111"/>
                      <a:pt x="567315" y="429187"/>
                    </a:cubicBezTo>
                    <a:cubicBezTo>
                      <a:pt x="567674" y="428998"/>
                      <a:pt x="568044" y="428642"/>
                      <a:pt x="568173" y="428281"/>
                    </a:cubicBezTo>
                    <a:cubicBezTo>
                      <a:pt x="569325" y="424710"/>
                      <a:pt x="570460" y="421112"/>
                      <a:pt x="571615" y="417421"/>
                    </a:cubicBezTo>
                    <a:cubicBezTo>
                      <a:pt x="572252" y="417733"/>
                      <a:pt x="573084" y="418159"/>
                      <a:pt x="573962" y="418596"/>
                    </a:cubicBezTo>
                    <a:cubicBezTo>
                      <a:pt x="574077" y="418402"/>
                      <a:pt x="574193" y="418208"/>
                      <a:pt x="574308" y="418015"/>
                    </a:cubicBezTo>
                    <a:cubicBezTo>
                      <a:pt x="572361" y="416466"/>
                      <a:pt x="570441" y="414898"/>
                      <a:pt x="568080" y="413013"/>
                    </a:cubicBezTo>
                    <a:cubicBezTo>
                      <a:pt x="568077" y="412696"/>
                      <a:pt x="568071" y="411623"/>
                      <a:pt x="568046" y="410521"/>
                    </a:cubicBezTo>
                    <a:cubicBezTo>
                      <a:pt x="567785" y="410488"/>
                      <a:pt x="567524" y="410455"/>
                      <a:pt x="567263" y="410422"/>
                    </a:cubicBezTo>
                    <a:cubicBezTo>
                      <a:pt x="565275" y="415683"/>
                      <a:pt x="563297" y="420897"/>
                      <a:pt x="561223" y="426334"/>
                    </a:cubicBezTo>
                    <a:cubicBezTo>
                      <a:pt x="561612" y="426444"/>
                      <a:pt x="562438" y="426675"/>
                      <a:pt x="563236" y="426924"/>
                    </a:cubicBezTo>
                    <a:cubicBezTo>
                      <a:pt x="563249" y="427195"/>
                      <a:pt x="563216" y="427455"/>
                      <a:pt x="563229" y="427726"/>
                    </a:cubicBezTo>
                    <a:cubicBezTo>
                      <a:pt x="562210" y="427818"/>
                      <a:pt x="561163" y="427928"/>
                      <a:pt x="560415" y="428007"/>
                    </a:cubicBezTo>
                    <a:cubicBezTo>
                      <a:pt x="559158" y="430287"/>
                      <a:pt x="557966" y="432485"/>
                      <a:pt x="556979" y="434313"/>
                    </a:cubicBezTo>
                    <a:cubicBezTo>
                      <a:pt x="554771" y="433168"/>
                      <a:pt x="552951" y="432256"/>
                      <a:pt x="551001" y="431265"/>
                    </a:cubicBezTo>
                    <a:cubicBezTo>
                      <a:pt x="551425" y="430117"/>
                      <a:pt x="557006" y="426233"/>
                      <a:pt x="557789" y="426332"/>
                    </a:cubicBezTo>
                    <a:cubicBezTo>
                      <a:pt x="558575" y="424751"/>
                      <a:pt x="559693" y="423439"/>
                      <a:pt x="559709" y="422152"/>
                    </a:cubicBezTo>
                    <a:cubicBezTo>
                      <a:pt x="559725" y="420864"/>
                      <a:pt x="558603" y="419546"/>
                      <a:pt x="557832" y="417963"/>
                    </a:cubicBezTo>
                    <a:cubicBezTo>
                      <a:pt x="556166" y="421980"/>
                      <a:pt x="554804" y="425284"/>
                      <a:pt x="553461" y="428617"/>
                    </a:cubicBezTo>
                    <a:cubicBezTo>
                      <a:pt x="552581" y="428301"/>
                      <a:pt x="552684" y="428275"/>
                      <a:pt x="552371" y="424723"/>
                    </a:cubicBezTo>
                    <a:cubicBezTo>
                      <a:pt x="552216" y="423106"/>
                      <a:pt x="551434" y="421570"/>
                      <a:pt x="550819" y="419607"/>
                    </a:cubicBezTo>
                    <a:lnTo>
                      <a:pt x="549334" y="420953"/>
                    </a:lnTo>
                    <a:lnTo>
                      <a:pt x="550238" y="417385"/>
                    </a:lnTo>
                    <a:cubicBezTo>
                      <a:pt x="553051" y="420976"/>
                      <a:pt x="553870" y="421571"/>
                      <a:pt x="555475" y="421023"/>
                    </a:cubicBezTo>
                    <a:cubicBezTo>
                      <a:pt x="554711" y="419516"/>
                      <a:pt x="553920" y="418026"/>
                      <a:pt x="553157" y="416518"/>
                    </a:cubicBezTo>
                    <a:cubicBezTo>
                      <a:pt x="554482" y="416031"/>
                      <a:pt x="555620" y="415624"/>
                      <a:pt x="556831" y="415209"/>
                    </a:cubicBezTo>
                    <a:lnTo>
                      <a:pt x="553159" y="412858"/>
                    </a:lnTo>
                    <a:lnTo>
                      <a:pt x="553164" y="412841"/>
                    </a:lnTo>
                    <a:lnTo>
                      <a:pt x="553166" y="412826"/>
                    </a:lnTo>
                    <a:lnTo>
                      <a:pt x="556558" y="412470"/>
                    </a:lnTo>
                    <a:lnTo>
                      <a:pt x="561797" y="409124"/>
                    </a:lnTo>
                    <a:lnTo>
                      <a:pt x="562070" y="409199"/>
                    </a:lnTo>
                    <a:lnTo>
                      <a:pt x="561923" y="411558"/>
                    </a:lnTo>
                    <a:cubicBezTo>
                      <a:pt x="562211" y="411573"/>
                      <a:pt x="562483" y="411559"/>
                      <a:pt x="562771" y="411575"/>
                    </a:cubicBezTo>
                    <a:cubicBezTo>
                      <a:pt x="562739" y="410837"/>
                      <a:pt x="563011" y="409824"/>
                      <a:pt x="562628" y="409351"/>
                    </a:cubicBezTo>
                    <a:lnTo>
                      <a:pt x="562070" y="409199"/>
                    </a:lnTo>
                    <a:lnTo>
                      <a:pt x="562086" y="408939"/>
                    </a:lnTo>
                    <a:lnTo>
                      <a:pt x="561797" y="409124"/>
                    </a:lnTo>
                    <a:lnTo>
                      <a:pt x="557951" y="408073"/>
                    </a:lnTo>
                    <a:cubicBezTo>
                      <a:pt x="556470" y="408724"/>
                      <a:pt x="555032" y="409892"/>
                      <a:pt x="553520" y="409900"/>
                    </a:cubicBezTo>
                    <a:lnTo>
                      <a:pt x="553166" y="412826"/>
                    </a:lnTo>
                    <a:lnTo>
                      <a:pt x="553117" y="412832"/>
                    </a:lnTo>
                    <a:lnTo>
                      <a:pt x="553159" y="412858"/>
                    </a:lnTo>
                    <a:lnTo>
                      <a:pt x="551986" y="416309"/>
                    </a:lnTo>
                    <a:cubicBezTo>
                      <a:pt x="548524" y="413889"/>
                      <a:pt x="551030" y="411251"/>
                      <a:pt x="551900" y="408740"/>
                    </a:cubicBezTo>
                    <a:cubicBezTo>
                      <a:pt x="550740" y="408483"/>
                      <a:pt x="549717" y="408258"/>
                      <a:pt x="548676" y="408004"/>
                    </a:cubicBezTo>
                    <a:cubicBezTo>
                      <a:pt x="549117" y="407005"/>
                      <a:pt x="549584" y="405988"/>
                      <a:pt x="550149" y="404748"/>
                    </a:cubicBezTo>
                    <a:cubicBezTo>
                      <a:pt x="550941" y="405361"/>
                      <a:pt x="551602" y="405896"/>
                      <a:pt x="552557" y="406643"/>
                    </a:cubicBezTo>
                    <a:cubicBezTo>
                      <a:pt x="554364" y="402536"/>
                      <a:pt x="557641" y="399167"/>
                      <a:pt x="557232" y="394278"/>
                    </a:cubicBezTo>
                    <a:cubicBezTo>
                      <a:pt x="557232" y="394278"/>
                      <a:pt x="557212" y="394371"/>
                      <a:pt x="557212" y="394371"/>
                    </a:cubicBezTo>
                    <a:cubicBezTo>
                      <a:pt x="557762" y="393421"/>
                      <a:pt x="558294" y="392442"/>
                      <a:pt x="558834" y="391538"/>
                    </a:cubicBezTo>
                    <a:cubicBezTo>
                      <a:pt x="557734" y="390565"/>
                      <a:pt x="556771" y="389743"/>
                      <a:pt x="555706" y="388827"/>
                    </a:cubicBezTo>
                    <a:cubicBezTo>
                      <a:pt x="557435" y="387723"/>
                      <a:pt x="558853" y="386817"/>
                      <a:pt x="561007" y="385441"/>
                    </a:cubicBezTo>
                    <a:cubicBezTo>
                      <a:pt x="559356" y="384979"/>
                      <a:pt x="558233" y="384659"/>
                      <a:pt x="556283" y="384107"/>
                    </a:cubicBezTo>
                    <a:cubicBezTo>
                      <a:pt x="556676" y="382660"/>
                      <a:pt x="557148" y="380961"/>
                      <a:pt x="557740" y="378827"/>
                    </a:cubicBezTo>
                    <a:cubicBezTo>
                      <a:pt x="559731" y="381506"/>
                      <a:pt x="561278" y="383552"/>
                      <a:pt x="562842" y="385626"/>
                    </a:cubicBezTo>
                    <a:cubicBezTo>
                      <a:pt x="563274" y="385430"/>
                      <a:pt x="563754" y="385243"/>
                      <a:pt x="564187" y="385046"/>
                    </a:cubicBezTo>
                    <a:cubicBezTo>
                      <a:pt x="561532" y="382951"/>
                      <a:pt x="559962" y="380680"/>
                      <a:pt x="562718" y="377683"/>
                    </a:cubicBezTo>
                    <a:cubicBezTo>
                      <a:pt x="561179" y="377588"/>
                      <a:pt x="559960" y="377489"/>
                      <a:pt x="558692" y="377381"/>
                    </a:cubicBezTo>
                    <a:cubicBezTo>
                      <a:pt x="559028" y="375530"/>
                      <a:pt x="559331" y="373819"/>
                      <a:pt x="559668" y="371847"/>
                    </a:cubicBezTo>
                    <a:cubicBezTo>
                      <a:pt x="560482" y="372246"/>
                      <a:pt x="561185" y="372596"/>
                      <a:pt x="561886" y="372946"/>
                    </a:cubicBezTo>
                    <a:cubicBezTo>
                      <a:pt x="561608" y="373883"/>
                      <a:pt x="561358" y="374680"/>
                      <a:pt x="561099" y="375524"/>
                    </a:cubicBezTo>
                    <a:cubicBezTo>
                      <a:pt x="561489" y="375634"/>
                      <a:pt x="561879" y="375745"/>
                      <a:pt x="562297" y="375837"/>
                    </a:cubicBezTo>
                    <a:cubicBezTo>
                      <a:pt x="564545" y="373921"/>
                      <a:pt x="562709" y="370983"/>
                      <a:pt x="562916" y="368496"/>
                    </a:cubicBezTo>
                    <a:cubicBezTo>
                      <a:pt x="562587" y="369105"/>
                      <a:pt x="562258" y="369715"/>
                      <a:pt x="561900" y="370343"/>
                    </a:cubicBezTo>
                    <a:cubicBezTo>
                      <a:pt x="561537" y="370335"/>
                      <a:pt x="561155" y="370300"/>
                      <a:pt x="560791" y="370293"/>
                    </a:cubicBezTo>
                    <a:cubicBezTo>
                      <a:pt x="560742" y="368527"/>
                      <a:pt x="560646" y="366753"/>
                      <a:pt x="560596" y="364989"/>
                    </a:cubicBezTo>
                    <a:cubicBezTo>
                      <a:pt x="560896" y="364958"/>
                      <a:pt x="561177" y="364898"/>
                      <a:pt x="561475" y="364866"/>
                    </a:cubicBezTo>
                    <a:cubicBezTo>
                      <a:pt x="561897" y="365275"/>
                      <a:pt x="562337" y="365713"/>
                      <a:pt x="562995" y="366370"/>
                    </a:cubicBezTo>
                    <a:cubicBezTo>
                      <a:pt x="563908" y="364550"/>
                      <a:pt x="564744" y="362859"/>
                      <a:pt x="565608" y="361149"/>
                    </a:cubicBezTo>
                    <a:lnTo>
                      <a:pt x="561140" y="357962"/>
                    </a:lnTo>
                    <a:lnTo>
                      <a:pt x="561155" y="357927"/>
                    </a:lnTo>
                    <a:lnTo>
                      <a:pt x="561149" y="357917"/>
                    </a:lnTo>
                    <a:lnTo>
                      <a:pt x="564449" y="358337"/>
                    </a:lnTo>
                    <a:cubicBezTo>
                      <a:pt x="564996" y="356192"/>
                      <a:pt x="560617" y="357272"/>
                      <a:pt x="562396" y="354620"/>
                    </a:cubicBezTo>
                    <a:cubicBezTo>
                      <a:pt x="562674" y="351807"/>
                      <a:pt x="562972" y="349023"/>
                      <a:pt x="563251" y="346211"/>
                    </a:cubicBezTo>
                    <a:cubicBezTo>
                      <a:pt x="562662" y="346228"/>
                      <a:pt x="562102" y="346226"/>
                      <a:pt x="561514" y="346242"/>
                    </a:cubicBezTo>
                    <a:cubicBezTo>
                      <a:pt x="561823" y="349038"/>
                      <a:pt x="562133" y="351834"/>
                      <a:pt x="562396" y="354620"/>
                    </a:cubicBezTo>
                    <a:cubicBezTo>
                      <a:pt x="561506" y="354789"/>
                      <a:pt x="560616" y="354958"/>
                      <a:pt x="559399" y="355177"/>
                    </a:cubicBezTo>
                    <a:lnTo>
                      <a:pt x="561149" y="357917"/>
                    </a:lnTo>
                    <a:lnTo>
                      <a:pt x="561062" y="357906"/>
                    </a:lnTo>
                    <a:lnTo>
                      <a:pt x="561140" y="357962"/>
                    </a:lnTo>
                    <a:lnTo>
                      <a:pt x="560499" y="359463"/>
                    </a:lnTo>
                    <a:cubicBezTo>
                      <a:pt x="560961" y="362560"/>
                      <a:pt x="559948" y="364285"/>
                      <a:pt x="555832" y="363841"/>
                    </a:cubicBezTo>
                    <a:cubicBezTo>
                      <a:pt x="556076" y="366160"/>
                      <a:pt x="556288" y="368179"/>
                      <a:pt x="556576" y="370629"/>
                    </a:cubicBezTo>
                    <a:cubicBezTo>
                      <a:pt x="556547" y="370648"/>
                      <a:pt x="555699" y="371069"/>
                      <a:pt x="555483" y="371169"/>
                    </a:cubicBezTo>
                    <a:cubicBezTo>
                      <a:pt x="554347" y="370139"/>
                      <a:pt x="553368" y="368607"/>
                      <a:pt x="552573" y="368676"/>
                    </a:cubicBezTo>
                    <a:cubicBezTo>
                      <a:pt x="551303" y="368810"/>
                      <a:pt x="550159" y="370019"/>
                      <a:pt x="548514" y="371069"/>
                    </a:cubicBezTo>
                    <a:cubicBezTo>
                      <a:pt x="548595" y="369820"/>
                      <a:pt x="548635" y="369195"/>
                      <a:pt x="548697" y="368479"/>
                    </a:cubicBezTo>
                    <a:cubicBezTo>
                      <a:pt x="546468" y="368864"/>
                      <a:pt x="545294" y="368337"/>
                      <a:pt x="546689" y="365650"/>
                    </a:cubicBezTo>
                    <a:cubicBezTo>
                      <a:pt x="545861" y="365540"/>
                      <a:pt x="545154" y="365432"/>
                      <a:pt x="544065" y="365290"/>
                    </a:cubicBezTo>
                    <a:cubicBezTo>
                      <a:pt x="545541" y="368537"/>
                      <a:pt x="546901" y="371541"/>
                      <a:pt x="547830" y="373622"/>
                    </a:cubicBezTo>
                    <a:cubicBezTo>
                      <a:pt x="546945" y="374986"/>
                      <a:pt x="545931" y="375833"/>
                      <a:pt x="545970" y="376645"/>
                    </a:cubicBezTo>
                    <a:cubicBezTo>
                      <a:pt x="546085" y="378887"/>
                      <a:pt x="545677" y="380186"/>
                      <a:pt x="543078" y="379929"/>
                    </a:cubicBezTo>
                    <a:cubicBezTo>
                      <a:pt x="542817" y="379897"/>
                      <a:pt x="542417" y="380831"/>
                      <a:pt x="542118" y="381301"/>
                    </a:cubicBezTo>
                    <a:cubicBezTo>
                      <a:pt x="542712" y="381480"/>
                      <a:pt x="543401" y="381998"/>
                      <a:pt x="543853" y="381829"/>
                    </a:cubicBezTo>
                    <a:cubicBezTo>
                      <a:pt x="544811" y="381456"/>
                      <a:pt x="545647" y="380764"/>
                      <a:pt x="546526" y="380202"/>
                    </a:cubicBezTo>
                    <a:cubicBezTo>
                      <a:pt x="546727" y="380393"/>
                      <a:pt x="546910" y="380555"/>
                      <a:pt x="547111" y="380746"/>
                    </a:cubicBezTo>
                    <a:cubicBezTo>
                      <a:pt x="546620" y="381539"/>
                      <a:pt x="546129" y="382332"/>
                      <a:pt x="545926" y="382700"/>
                    </a:cubicBezTo>
                    <a:cubicBezTo>
                      <a:pt x="546731" y="384462"/>
                      <a:pt x="547484" y="386016"/>
                      <a:pt x="548210" y="387588"/>
                    </a:cubicBezTo>
                    <a:cubicBezTo>
                      <a:pt x="547821" y="387916"/>
                      <a:pt x="547478" y="388255"/>
                      <a:pt x="547089" y="388583"/>
                    </a:cubicBezTo>
                    <a:cubicBezTo>
                      <a:pt x="545968" y="387703"/>
                      <a:pt x="544828" y="386794"/>
                      <a:pt x="543542" y="385779"/>
                    </a:cubicBezTo>
                    <a:cubicBezTo>
                      <a:pt x="543260" y="386838"/>
                      <a:pt x="542884" y="388435"/>
                      <a:pt x="542620" y="389523"/>
                    </a:cubicBezTo>
                    <a:cubicBezTo>
                      <a:pt x="540958" y="389546"/>
                      <a:pt x="539464" y="389581"/>
                      <a:pt x="537532" y="389618"/>
                    </a:cubicBezTo>
                    <a:cubicBezTo>
                      <a:pt x="537474" y="388777"/>
                      <a:pt x="537356" y="387655"/>
                      <a:pt x="537230" y="386459"/>
                    </a:cubicBezTo>
                    <a:cubicBezTo>
                      <a:pt x="535602" y="386221"/>
                      <a:pt x="533806" y="385971"/>
                      <a:pt x="532038" y="385704"/>
                    </a:cubicBezTo>
                    <a:cubicBezTo>
                      <a:pt x="532084" y="385275"/>
                      <a:pt x="532129" y="384847"/>
                      <a:pt x="532204" y="384400"/>
                    </a:cubicBezTo>
                    <a:cubicBezTo>
                      <a:pt x="533889" y="384601"/>
                      <a:pt x="535621" y="384812"/>
                      <a:pt x="537491" y="385054"/>
                    </a:cubicBezTo>
                    <a:cubicBezTo>
                      <a:pt x="537584" y="383638"/>
                      <a:pt x="537832" y="382402"/>
                      <a:pt x="537650" y="381242"/>
                    </a:cubicBezTo>
                    <a:cubicBezTo>
                      <a:pt x="537541" y="380633"/>
                      <a:pt x="536706" y="379889"/>
                      <a:pt x="536085" y="379727"/>
                    </a:cubicBezTo>
                    <a:cubicBezTo>
                      <a:pt x="535573" y="379614"/>
                      <a:pt x="533904" y="379563"/>
                      <a:pt x="534898" y="381243"/>
                    </a:cubicBezTo>
                    <a:cubicBezTo>
                      <a:pt x="534969" y="381357"/>
                      <a:pt x="533531" y="382354"/>
                      <a:pt x="532109" y="383502"/>
                    </a:cubicBezTo>
                    <a:cubicBezTo>
                      <a:pt x="532539" y="381113"/>
                      <a:pt x="532821" y="379617"/>
                      <a:pt x="533166" y="377719"/>
                    </a:cubicBezTo>
                    <a:cubicBezTo>
                      <a:pt x="535178" y="377871"/>
                      <a:pt x="537186" y="378265"/>
                      <a:pt x="539148" y="378089"/>
                    </a:cubicBezTo>
                    <a:cubicBezTo>
                      <a:pt x="542654" y="377765"/>
                      <a:pt x="543364" y="376314"/>
                      <a:pt x="542089" y="373257"/>
                    </a:cubicBezTo>
                    <a:cubicBezTo>
                      <a:pt x="542960" y="372621"/>
                      <a:pt x="544446" y="372072"/>
                      <a:pt x="544496" y="371401"/>
                    </a:cubicBezTo>
                    <a:cubicBezTo>
                      <a:pt x="544562" y="370441"/>
                      <a:pt x="543564" y="369442"/>
                      <a:pt x="543052" y="368452"/>
                    </a:cubicBezTo>
                    <a:cubicBezTo>
                      <a:pt x="542612" y="367575"/>
                      <a:pt x="542228" y="366663"/>
                      <a:pt x="541788" y="365786"/>
                    </a:cubicBezTo>
                    <a:cubicBezTo>
                      <a:pt x="541385" y="364966"/>
                      <a:pt x="540905" y="364155"/>
                      <a:pt x="540536" y="363513"/>
                    </a:cubicBezTo>
                    <a:cubicBezTo>
                      <a:pt x="542766" y="362568"/>
                      <a:pt x="544892" y="361649"/>
                      <a:pt x="547038" y="360757"/>
                    </a:cubicBezTo>
                    <a:cubicBezTo>
                      <a:pt x="546967" y="360523"/>
                      <a:pt x="546879" y="360260"/>
                      <a:pt x="546809" y="360024"/>
                    </a:cubicBezTo>
                    <a:cubicBezTo>
                      <a:pt x="545583" y="359730"/>
                      <a:pt x="544336" y="359529"/>
                      <a:pt x="543142" y="359094"/>
                    </a:cubicBezTo>
                    <a:cubicBezTo>
                      <a:pt x="542670" y="358918"/>
                      <a:pt x="541932" y="357951"/>
                      <a:pt x="541971" y="357887"/>
                    </a:cubicBezTo>
                    <a:cubicBezTo>
                      <a:pt x="542584" y="357096"/>
                      <a:pt x="543245" y="356194"/>
                      <a:pt x="544085" y="355698"/>
                    </a:cubicBezTo>
                    <a:cubicBezTo>
                      <a:pt x="544727" y="355328"/>
                      <a:pt x="545649" y="355458"/>
                      <a:pt x="546472" y="355371"/>
                    </a:cubicBezTo>
                    <a:cubicBezTo>
                      <a:pt x="546497" y="355036"/>
                      <a:pt x="546476" y="354690"/>
                      <a:pt x="546501" y="354355"/>
                    </a:cubicBezTo>
                    <a:cubicBezTo>
                      <a:pt x="544713" y="354180"/>
                      <a:pt x="542901" y="353781"/>
                      <a:pt x="541154" y="353858"/>
                    </a:cubicBezTo>
                    <a:cubicBezTo>
                      <a:pt x="539454" y="353947"/>
                      <a:pt x="537516" y="355224"/>
                      <a:pt x="536939" y="352320"/>
                    </a:cubicBezTo>
                    <a:cubicBezTo>
                      <a:pt x="536894" y="352188"/>
                      <a:pt x="535432" y="352085"/>
                      <a:pt x="535345" y="352261"/>
                    </a:cubicBezTo>
                    <a:cubicBezTo>
                      <a:pt x="535049" y="353048"/>
                      <a:pt x="534589" y="354140"/>
                      <a:pt x="534894" y="354743"/>
                    </a:cubicBezTo>
                    <a:cubicBezTo>
                      <a:pt x="535658" y="356252"/>
                      <a:pt x="536950" y="357461"/>
                      <a:pt x="537789" y="358962"/>
                    </a:cubicBezTo>
                    <a:cubicBezTo>
                      <a:pt x="538834" y="360848"/>
                      <a:pt x="540054" y="362822"/>
                      <a:pt x="538221" y="364952"/>
                    </a:cubicBezTo>
                    <a:lnTo>
                      <a:pt x="538239" y="364980"/>
                    </a:lnTo>
                    <a:cubicBezTo>
                      <a:pt x="537183" y="363699"/>
                      <a:pt x="536259" y="362692"/>
                      <a:pt x="534158" y="363275"/>
                    </a:cubicBezTo>
                    <a:cubicBezTo>
                      <a:pt x="532273" y="363761"/>
                      <a:pt x="530136" y="363291"/>
                      <a:pt x="528131" y="363214"/>
                    </a:cubicBezTo>
                    <a:cubicBezTo>
                      <a:pt x="528025" y="362923"/>
                      <a:pt x="527919" y="362631"/>
                      <a:pt x="527813" y="362340"/>
                    </a:cubicBezTo>
                    <a:cubicBezTo>
                      <a:pt x="529114" y="361628"/>
                      <a:pt x="530398" y="360888"/>
                      <a:pt x="531841" y="360086"/>
                    </a:cubicBezTo>
                    <a:cubicBezTo>
                      <a:pt x="530748" y="359187"/>
                      <a:pt x="529361" y="358078"/>
                      <a:pt x="527819" y="356788"/>
                    </a:cubicBezTo>
                    <a:cubicBezTo>
                      <a:pt x="528550" y="356121"/>
                      <a:pt x="529130" y="355591"/>
                      <a:pt x="529720" y="355015"/>
                    </a:cubicBezTo>
                    <a:cubicBezTo>
                      <a:pt x="529154" y="354378"/>
                      <a:pt x="528588" y="353743"/>
                      <a:pt x="527921" y="353011"/>
                    </a:cubicBezTo>
                    <a:cubicBezTo>
                      <a:pt x="531592" y="351384"/>
                      <a:pt x="531663" y="351059"/>
                      <a:pt x="529430" y="348374"/>
                    </a:cubicBezTo>
                    <a:cubicBezTo>
                      <a:pt x="529138" y="348043"/>
                      <a:pt x="528847" y="347151"/>
                      <a:pt x="528989" y="347060"/>
                    </a:cubicBezTo>
                    <a:cubicBezTo>
                      <a:pt x="529795" y="346385"/>
                      <a:pt x="530739" y="345862"/>
                      <a:pt x="532270" y="344885"/>
                    </a:cubicBezTo>
                    <a:cubicBezTo>
                      <a:pt x="532770" y="340294"/>
                      <a:pt x="530398" y="336581"/>
                      <a:pt x="525419" y="334533"/>
                    </a:cubicBezTo>
                    <a:cubicBezTo>
                      <a:pt x="526474" y="333061"/>
                      <a:pt x="529208" y="335904"/>
                      <a:pt x="528492" y="333408"/>
                    </a:cubicBezTo>
                    <a:cubicBezTo>
                      <a:pt x="530717" y="333144"/>
                      <a:pt x="532776" y="332867"/>
                      <a:pt x="534852" y="332618"/>
                    </a:cubicBezTo>
                    <a:cubicBezTo>
                      <a:pt x="534898" y="332190"/>
                      <a:pt x="534926" y="331734"/>
                      <a:pt x="534943" y="331323"/>
                    </a:cubicBezTo>
                    <a:cubicBezTo>
                      <a:pt x="531093" y="330669"/>
                      <a:pt x="527242" y="330015"/>
                      <a:pt x="523439" y="329372"/>
                    </a:cubicBezTo>
                    <a:cubicBezTo>
                      <a:pt x="523466" y="328915"/>
                      <a:pt x="523484" y="328505"/>
                      <a:pt x="523512" y="328048"/>
                    </a:cubicBezTo>
                    <a:cubicBezTo>
                      <a:pt x="525066" y="327733"/>
                      <a:pt x="526593" y="327436"/>
                      <a:pt x="528982" y="326989"/>
                    </a:cubicBezTo>
                    <a:cubicBezTo>
                      <a:pt x="527125" y="326019"/>
                      <a:pt x="525777" y="325284"/>
                      <a:pt x="524706" y="324731"/>
                    </a:cubicBezTo>
                    <a:cubicBezTo>
                      <a:pt x="526324" y="323578"/>
                      <a:pt x="527772" y="322533"/>
                      <a:pt x="529266" y="321499"/>
                    </a:cubicBezTo>
                    <a:cubicBezTo>
                      <a:pt x="530336" y="320735"/>
                      <a:pt x="537739" y="323391"/>
                      <a:pt x="537724" y="324678"/>
                    </a:cubicBezTo>
                    <a:cubicBezTo>
                      <a:pt x="537719" y="326358"/>
                      <a:pt x="536958" y="328041"/>
                      <a:pt x="537027" y="329713"/>
                    </a:cubicBezTo>
                    <a:cubicBezTo>
                      <a:pt x="537102" y="331142"/>
                      <a:pt x="537904" y="332585"/>
                      <a:pt x="538584" y="334586"/>
                    </a:cubicBezTo>
                    <a:cubicBezTo>
                      <a:pt x="537506" y="335274"/>
                      <a:pt x="536004" y="336234"/>
                      <a:pt x="534133" y="337429"/>
                    </a:cubicBezTo>
                    <a:cubicBezTo>
                      <a:pt x="535523" y="338856"/>
                      <a:pt x="537178" y="340633"/>
                      <a:pt x="538978" y="342515"/>
                    </a:cubicBezTo>
                    <a:cubicBezTo>
                      <a:pt x="538402" y="342924"/>
                      <a:pt x="537558" y="343542"/>
                      <a:pt x="536517" y="344286"/>
                    </a:cubicBezTo>
                    <a:cubicBezTo>
                      <a:pt x="536563" y="344857"/>
                      <a:pt x="536651" y="345558"/>
                      <a:pt x="536740" y="346260"/>
                    </a:cubicBezTo>
                    <a:cubicBezTo>
                      <a:pt x="536803" y="346859"/>
                      <a:pt x="536877" y="347410"/>
                      <a:pt x="537018" y="348318"/>
                    </a:cubicBezTo>
                    <a:cubicBezTo>
                      <a:pt x="537698" y="347884"/>
                      <a:pt x="538105" y="347583"/>
                      <a:pt x="538519" y="347359"/>
                    </a:cubicBezTo>
                    <a:cubicBezTo>
                      <a:pt x="539048" y="347062"/>
                      <a:pt x="539623" y="346774"/>
                      <a:pt x="540152" y="346476"/>
                    </a:cubicBezTo>
                    <a:cubicBezTo>
                      <a:pt x="540206" y="347000"/>
                      <a:pt x="540204" y="347560"/>
                      <a:pt x="540335" y="348076"/>
                    </a:cubicBezTo>
                    <a:cubicBezTo>
                      <a:pt x="540566" y="349125"/>
                      <a:pt x="540826" y="350156"/>
                      <a:pt x="541057" y="351206"/>
                    </a:cubicBezTo>
                    <a:cubicBezTo>
                      <a:pt x="541506" y="351159"/>
                      <a:pt x="541936" y="351083"/>
                      <a:pt x="542386" y="351036"/>
                    </a:cubicBezTo>
                    <a:cubicBezTo>
                      <a:pt x="542445" y="348444"/>
                      <a:pt x="542534" y="345833"/>
                      <a:pt x="542647" y="342010"/>
                    </a:cubicBezTo>
                    <a:cubicBezTo>
                      <a:pt x="543852" y="342397"/>
                      <a:pt x="544900" y="342725"/>
                      <a:pt x="546216" y="343161"/>
                    </a:cubicBezTo>
                    <a:cubicBezTo>
                      <a:pt x="548847" y="339405"/>
                      <a:pt x="548847" y="339405"/>
                      <a:pt x="545854" y="338284"/>
                    </a:cubicBezTo>
                    <a:cubicBezTo>
                      <a:pt x="545289" y="339084"/>
                      <a:pt x="544714" y="339810"/>
                      <a:pt x="544186" y="340547"/>
                    </a:cubicBezTo>
                    <a:cubicBezTo>
                      <a:pt x="544214" y="339651"/>
                      <a:pt x="544287" y="338766"/>
                      <a:pt x="544211" y="337897"/>
                    </a:cubicBezTo>
                    <a:cubicBezTo>
                      <a:pt x="544014" y="336026"/>
                      <a:pt x="543743" y="334165"/>
                      <a:pt x="543473" y="332181"/>
                    </a:cubicBezTo>
                    <a:cubicBezTo>
                      <a:pt x="542568" y="332200"/>
                      <a:pt x="541802" y="332251"/>
                      <a:pt x="540233" y="332295"/>
                    </a:cubicBezTo>
                    <a:cubicBezTo>
                      <a:pt x="541297" y="330897"/>
                      <a:pt x="541958" y="329996"/>
                      <a:pt x="542380" y="329407"/>
                    </a:cubicBezTo>
                    <a:cubicBezTo>
                      <a:pt x="541475" y="327990"/>
                      <a:pt x="540570" y="326572"/>
                      <a:pt x="539646" y="325127"/>
                    </a:cubicBezTo>
                    <a:cubicBezTo>
                      <a:pt x="539809" y="324942"/>
                      <a:pt x="540018" y="324770"/>
                      <a:pt x="540179" y="324586"/>
                    </a:cubicBezTo>
                    <a:cubicBezTo>
                      <a:pt x="540940" y="324778"/>
                      <a:pt x="541692" y="325018"/>
                      <a:pt x="542221" y="325158"/>
                    </a:cubicBezTo>
                    <a:cubicBezTo>
                      <a:pt x="543194" y="323620"/>
                      <a:pt x="544099" y="322163"/>
                      <a:pt x="545072" y="320623"/>
                    </a:cubicBezTo>
                    <a:cubicBezTo>
                      <a:pt x="544989" y="320556"/>
                      <a:pt x="544326" y="320142"/>
                      <a:pt x="543589" y="319615"/>
                    </a:cubicBezTo>
                    <a:cubicBezTo>
                      <a:pt x="543971" y="319211"/>
                      <a:pt x="544127" y="318832"/>
                      <a:pt x="544352" y="318809"/>
                    </a:cubicBezTo>
                    <a:cubicBezTo>
                      <a:pt x="546774" y="318539"/>
                      <a:pt x="547405" y="320091"/>
                      <a:pt x="547714" y="322009"/>
                    </a:cubicBezTo>
                    <a:cubicBezTo>
                      <a:pt x="546814" y="322663"/>
                      <a:pt x="546028" y="323246"/>
                      <a:pt x="544466" y="324362"/>
                    </a:cubicBezTo>
                    <a:cubicBezTo>
                      <a:pt x="546029" y="325121"/>
                      <a:pt x="547883" y="326212"/>
                      <a:pt x="548007" y="326092"/>
                    </a:cubicBezTo>
                    <a:cubicBezTo>
                      <a:pt x="549208" y="324288"/>
                      <a:pt x="550823" y="322379"/>
                      <a:pt x="547799" y="319520"/>
                    </a:cubicBezTo>
                    <a:cubicBezTo>
                      <a:pt x="550264" y="319942"/>
                      <a:pt x="551696" y="320184"/>
                      <a:pt x="552849" y="320366"/>
                    </a:cubicBezTo>
                    <a:cubicBezTo>
                      <a:pt x="553540" y="319445"/>
                      <a:pt x="554296" y="318443"/>
                      <a:pt x="555035" y="317413"/>
                    </a:cubicBezTo>
                    <a:cubicBezTo>
                      <a:pt x="554973" y="317253"/>
                      <a:pt x="554911" y="317093"/>
                      <a:pt x="554848" y="316934"/>
                    </a:cubicBezTo>
                    <a:cubicBezTo>
                      <a:pt x="553624" y="317515"/>
                      <a:pt x="552419" y="318565"/>
                      <a:pt x="551167" y="318606"/>
                    </a:cubicBezTo>
                    <a:cubicBezTo>
                      <a:pt x="548908" y="318692"/>
                      <a:pt x="546564" y="318274"/>
                      <a:pt x="544314" y="317874"/>
                    </a:cubicBezTo>
                    <a:cubicBezTo>
                      <a:pt x="543942" y="317793"/>
                      <a:pt x="543701" y="316789"/>
                      <a:pt x="543442" y="316196"/>
                    </a:cubicBezTo>
                    <a:cubicBezTo>
                      <a:pt x="543131" y="315397"/>
                      <a:pt x="542945" y="313919"/>
                      <a:pt x="542563" y="313884"/>
                    </a:cubicBezTo>
                    <a:cubicBezTo>
                      <a:pt x="541325" y="313756"/>
                      <a:pt x="539591" y="313667"/>
                      <a:pt x="538849" y="314380"/>
                    </a:cubicBezTo>
                    <a:cubicBezTo>
                      <a:pt x="537213" y="315943"/>
                      <a:pt x="535641" y="316669"/>
                      <a:pt x="533345" y="316699"/>
                    </a:cubicBezTo>
                    <a:cubicBezTo>
                      <a:pt x="532365" y="316725"/>
                      <a:pt x="531385" y="318190"/>
                      <a:pt x="530521" y="318901"/>
                    </a:cubicBezTo>
                    <a:cubicBezTo>
                      <a:pt x="529566" y="319031"/>
                      <a:pt x="528479" y="319327"/>
                      <a:pt x="527377" y="319352"/>
                    </a:cubicBezTo>
                    <a:cubicBezTo>
                      <a:pt x="526379" y="319352"/>
                      <a:pt x="525336" y="319219"/>
                      <a:pt x="524487" y="318763"/>
                    </a:cubicBezTo>
                    <a:cubicBezTo>
                      <a:pt x="524053" y="318522"/>
                      <a:pt x="524025" y="317542"/>
                      <a:pt x="523805" y="316885"/>
                    </a:cubicBezTo>
                    <a:cubicBezTo>
                      <a:pt x="524677" y="316687"/>
                      <a:pt x="525541" y="316415"/>
                      <a:pt x="526402" y="316264"/>
                    </a:cubicBezTo>
                    <a:cubicBezTo>
                      <a:pt x="527609" y="316092"/>
                      <a:pt x="528852" y="315975"/>
                      <a:pt x="530050" y="315850"/>
                    </a:cubicBezTo>
                    <a:cubicBezTo>
                      <a:pt x="530064" y="315560"/>
                      <a:pt x="530051" y="315290"/>
                      <a:pt x="530065" y="315001"/>
                    </a:cubicBezTo>
                    <a:cubicBezTo>
                      <a:pt x="527791" y="314937"/>
                      <a:pt x="525515" y="314875"/>
                      <a:pt x="522997" y="314806"/>
                    </a:cubicBezTo>
                    <a:cubicBezTo>
                      <a:pt x="523620" y="312532"/>
                      <a:pt x="524200" y="310566"/>
                      <a:pt x="524772" y="308524"/>
                    </a:cubicBezTo>
                    <a:cubicBezTo>
                      <a:pt x="527206" y="307648"/>
                      <a:pt x="529852" y="306916"/>
                      <a:pt x="532272" y="305769"/>
                    </a:cubicBezTo>
                    <a:cubicBezTo>
                      <a:pt x="533543" y="305197"/>
                      <a:pt x="534775" y="303253"/>
                      <a:pt x="535826" y="305335"/>
                    </a:cubicBezTo>
                    <a:cubicBezTo>
                      <a:pt x="536572" y="306815"/>
                      <a:pt x="537321" y="309050"/>
                      <a:pt x="534862" y="310262"/>
                    </a:cubicBezTo>
                    <a:cubicBezTo>
                      <a:pt x="534673" y="310342"/>
                      <a:pt x="534558" y="310535"/>
                      <a:pt x="534063" y="311011"/>
                    </a:cubicBezTo>
                    <a:cubicBezTo>
                      <a:pt x="535141" y="310761"/>
                      <a:pt x="535863" y="310580"/>
                      <a:pt x="536688" y="310372"/>
                    </a:cubicBezTo>
                    <a:cubicBezTo>
                      <a:pt x="536852" y="311066"/>
                      <a:pt x="536998" y="311731"/>
                      <a:pt x="537198" y="312482"/>
                    </a:cubicBezTo>
                    <a:cubicBezTo>
                      <a:pt x="538386" y="311843"/>
                      <a:pt x="539442" y="311248"/>
                      <a:pt x="540471" y="310670"/>
                    </a:cubicBezTo>
                    <a:cubicBezTo>
                      <a:pt x="539756" y="310050"/>
                      <a:pt x="539050" y="309383"/>
                      <a:pt x="538334" y="308762"/>
                    </a:cubicBezTo>
                    <a:cubicBezTo>
                      <a:pt x="538494" y="308700"/>
                      <a:pt x="538636" y="308610"/>
                      <a:pt x="538824" y="308529"/>
                    </a:cubicBezTo>
                    <a:cubicBezTo>
                      <a:pt x="537810" y="306941"/>
                      <a:pt x="537128" y="304624"/>
                      <a:pt x="535677" y="303914"/>
                    </a:cubicBezTo>
                    <a:cubicBezTo>
                      <a:pt x="534004" y="303106"/>
                      <a:pt x="531752" y="301830"/>
                      <a:pt x="529508" y="303942"/>
                    </a:cubicBezTo>
                    <a:cubicBezTo>
                      <a:pt x="528653" y="304728"/>
                      <a:pt x="526465" y="304050"/>
                      <a:pt x="524243" y="304073"/>
                    </a:cubicBezTo>
                    <a:cubicBezTo>
                      <a:pt x="527190" y="301312"/>
                      <a:pt x="529585" y="299064"/>
                      <a:pt x="532532" y="296303"/>
                    </a:cubicBezTo>
                    <a:cubicBezTo>
                      <a:pt x="529708" y="297069"/>
                      <a:pt x="527795" y="297573"/>
                      <a:pt x="525544" y="298173"/>
                    </a:cubicBezTo>
                    <a:cubicBezTo>
                      <a:pt x="525573" y="298592"/>
                      <a:pt x="525737" y="299286"/>
                      <a:pt x="525640" y="299948"/>
                    </a:cubicBezTo>
                    <a:cubicBezTo>
                      <a:pt x="525397" y="301379"/>
                      <a:pt x="524924" y="302201"/>
                      <a:pt x="523081" y="301502"/>
                    </a:cubicBezTo>
                    <a:cubicBezTo>
                      <a:pt x="521331" y="300824"/>
                      <a:pt x="519297" y="300765"/>
                      <a:pt x="517297" y="300446"/>
                    </a:cubicBezTo>
                    <a:cubicBezTo>
                      <a:pt x="518559" y="299360"/>
                      <a:pt x="516680" y="295731"/>
                      <a:pt x="520562" y="295247"/>
                    </a:cubicBezTo>
                    <a:cubicBezTo>
                      <a:pt x="519179" y="293018"/>
                      <a:pt x="519939" y="291335"/>
                      <a:pt x="523403" y="289321"/>
                    </a:cubicBezTo>
                    <a:cubicBezTo>
                      <a:pt x="523916" y="290312"/>
                      <a:pt x="524457" y="291283"/>
                      <a:pt x="525060" y="292415"/>
                    </a:cubicBezTo>
                    <a:cubicBezTo>
                      <a:pt x="526080" y="291763"/>
                      <a:pt x="527072" y="291130"/>
                      <a:pt x="528660" y="290116"/>
                    </a:cubicBezTo>
                    <a:cubicBezTo>
                      <a:pt x="525839" y="289323"/>
                      <a:pt x="523526" y="288765"/>
                      <a:pt x="521303" y="287908"/>
                    </a:cubicBezTo>
                    <a:cubicBezTo>
                      <a:pt x="520563" y="287623"/>
                      <a:pt x="519790" y="286601"/>
                      <a:pt x="519693" y="285825"/>
                    </a:cubicBezTo>
                    <a:cubicBezTo>
                      <a:pt x="519580" y="284899"/>
                      <a:pt x="520198" y="283866"/>
                      <a:pt x="520616" y="282520"/>
                    </a:cubicBezTo>
                    <a:cubicBezTo>
                      <a:pt x="520662" y="282531"/>
                      <a:pt x="520122" y="281998"/>
                      <a:pt x="519638" y="281988"/>
                    </a:cubicBezTo>
                    <a:cubicBezTo>
                      <a:pt x="518154" y="281978"/>
                      <a:pt x="516259" y="283947"/>
                      <a:pt x="515426" y="281207"/>
                    </a:cubicBezTo>
                    <a:cubicBezTo>
                      <a:pt x="514962" y="279666"/>
                      <a:pt x="514976" y="277941"/>
                      <a:pt x="514803" y="276295"/>
                    </a:cubicBezTo>
                    <a:cubicBezTo>
                      <a:pt x="514767" y="275800"/>
                      <a:pt x="514861" y="275260"/>
                      <a:pt x="514896" y="274440"/>
                    </a:cubicBezTo>
                    <a:cubicBezTo>
                      <a:pt x="516848" y="274310"/>
                      <a:pt x="518698" y="274206"/>
                      <a:pt x="520502" y="274093"/>
                    </a:cubicBezTo>
                    <a:cubicBezTo>
                      <a:pt x="520896" y="272963"/>
                      <a:pt x="521372" y="271582"/>
                      <a:pt x="522063" y="269663"/>
                    </a:cubicBezTo>
                    <a:cubicBezTo>
                      <a:pt x="517083" y="271366"/>
                      <a:pt x="513097" y="267686"/>
                      <a:pt x="508364" y="266838"/>
                    </a:cubicBezTo>
                    <a:cubicBezTo>
                      <a:pt x="507742" y="263802"/>
                      <a:pt x="507479" y="260577"/>
                      <a:pt x="509674" y="257579"/>
                    </a:cubicBezTo>
                    <a:cubicBezTo>
                      <a:pt x="509991" y="257137"/>
                      <a:pt x="509608" y="256225"/>
                      <a:pt x="509536" y="255113"/>
                    </a:cubicBezTo>
                    <a:cubicBezTo>
                      <a:pt x="508488" y="255783"/>
                      <a:pt x="507852" y="256349"/>
                      <a:pt x="507109" y="256624"/>
                    </a:cubicBezTo>
                    <a:cubicBezTo>
                      <a:pt x="506601" y="256828"/>
                      <a:pt x="505932" y="256657"/>
                      <a:pt x="505326" y="256645"/>
                    </a:cubicBezTo>
                    <a:cubicBezTo>
                      <a:pt x="505413" y="256031"/>
                      <a:pt x="505574" y="255408"/>
                      <a:pt x="505615" y="254784"/>
                    </a:cubicBezTo>
                    <a:cubicBezTo>
                      <a:pt x="505959" y="251012"/>
                      <a:pt x="509810" y="247355"/>
                      <a:pt x="505409" y="243341"/>
                    </a:cubicBezTo>
                    <a:cubicBezTo>
                      <a:pt x="503201" y="241318"/>
                      <a:pt x="505590" y="239873"/>
                      <a:pt x="507430" y="238817"/>
                    </a:cubicBezTo>
                    <a:cubicBezTo>
                      <a:pt x="508600" y="238150"/>
                      <a:pt x="509698" y="237369"/>
                      <a:pt x="510463" y="236879"/>
                    </a:cubicBezTo>
                    <a:cubicBezTo>
                      <a:pt x="512301" y="236384"/>
                      <a:pt x="513815" y="235817"/>
                      <a:pt x="515350" y="235595"/>
                    </a:cubicBezTo>
                    <a:cubicBezTo>
                      <a:pt x="517211" y="235323"/>
                      <a:pt x="519713" y="235802"/>
                      <a:pt x="519582" y="237721"/>
                    </a:cubicBezTo>
                    <a:cubicBezTo>
                      <a:pt x="519415" y="240022"/>
                      <a:pt x="520818" y="241282"/>
                      <a:pt x="521362" y="243009"/>
                    </a:cubicBezTo>
                    <a:cubicBezTo>
                      <a:pt x="521478" y="243376"/>
                      <a:pt x="521478" y="243814"/>
                      <a:pt x="521608" y="244768"/>
                    </a:cubicBezTo>
                    <a:cubicBezTo>
                      <a:pt x="519719" y="244498"/>
                      <a:pt x="518110" y="244289"/>
                      <a:pt x="516499" y="244080"/>
                    </a:cubicBezTo>
                    <a:cubicBezTo>
                      <a:pt x="515775" y="246259"/>
                      <a:pt x="514991" y="248716"/>
                      <a:pt x="514158" y="251163"/>
                    </a:cubicBezTo>
                    <a:cubicBezTo>
                      <a:pt x="514341" y="251326"/>
                      <a:pt x="514543" y="251516"/>
                      <a:pt x="514755" y="251660"/>
                    </a:cubicBezTo>
                    <a:cubicBezTo>
                      <a:pt x="516313" y="250226"/>
                      <a:pt x="518001" y="248869"/>
                      <a:pt x="519459" y="247339"/>
                    </a:cubicBezTo>
                    <a:cubicBezTo>
                      <a:pt x="520859" y="245846"/>
                      <a:pt x="522342" y="245418"/>
                      <a:pt x="523834" y="246940"/>
                    </a:cubicBezTo>
                    <a:cubicBezTo>
                      <a:pt x="525343" y="248490"/>
                      <a:pt x="524597" y="249884"/>
                      <a:pt x="522983" y="250795"/>
                    </a:cubicBezTo>
                    <a:cubicBezTo>
                      <a:pt x="521870" y="251426"/>
                      <a:pt x="521296" y="253589"/>
                      <a:pt x="519335" y="252208"/>
                    </a:cubicBezTo>
                    <a:cubicBezTo>
                      <a:pt x="519271" y="252168"/>
                      <a:pt x="518408" y="253318"/>
                      <a:pt x="517327" y="254688"/>
                    </a:cubicBezTo>
                    <a:cubicBezTo>
                      <a:pt x="520962" y="254441"/>
                      <a:pt x="523708" y="254244"/>
                      <a:pt x="526802" y="254024"/>
                    </a:cubicBezTo>
                    <a:cubicBezTo>
                      <a:pt x="527182" y="250308"/>
                      <a:pt x="531307" y="249830"/>
                      <a:pt x="534014" y="247820"/>
                    </a:cubicBezTo>
                    <a:cubicBezTo>
                      <a:pt x="534772" y="247257"/>
                      <a:pt x="535421" y="246523"/>
                      <a:pt x="536106" y="245846"/>
                    </a:cubicBezTo>
                    <a:cubicBezTo>
                      <a:pt x="535272" y="245102"/>
                      <a:pt x="534566" y="243996"/>
                      <a:pt x="533629" y="243717"/>
                    </a:cubicBezTo>
                    <a:cubicBezTo>
                      <a:pt x="532849" y="243495"/>
                      <a:pt x="531597" y="244096"/>
                      <a:pt x="530921" y="244727"/>
                    </a:cubicBezTo>
                    <a:cubicBezTo>
                      <a:pt x="529430" y="246079"/>
                      <a:pt x="528148" y="247695"/>
                      <a:pt x="526480" y="249520"/>
                    </a:cubicBezTo>
                    <a:cubicBezTo>
                      <a:pt x="524395" y="246820"/>
                      <a:pt x="526370" y="244162"/>
                      <a:pt x="527022" y="242308"/>
                    </a:cubicBezTo>
                    <a:cubicBezTo>
                      <a:pt x="524792" y="239942"/>
                      <a:pt x="522851" y="238028"/>
                      <a:pt x="521129" y="235895"/>
                    </a:cubicBezTo>
                    <a:cubicBezTo>
                      <a:pt x="520801" y="235505"/>
                      <a:pt x="521467" y="234362"/>
                      <a:pt x="521639" y="233693"/>
                    </a:cubicBezTo>
                    <a:cubicBezTo>
                      <a:pt x="523308" y="235181"/>
                      <a:pt x="524638" y="236327"/>
                      <a:pt x="526142" y="237682"/>
                    </a:cubicBezTo>
                    <a:cubicBezTo>
                      <a:pt x="527507" y="236570"/>
                      <a:pt x="528693" y="235613"/>
                      <a:pt x="529528" y="234921"/>
                    </a:cubicBezTo>
                    <a:cubicBezTo>
                      <a:pt x="527154" y="233643"/>
                      <a:pt x="525134" y="232978"/>
                      <a:pt x="523797" y="231636"/>
                    </a:cubicBezTo>
                    <a:cubicBezTo>
                      <a:pt x="523102" y="230922"/>
                      <a:pt x="523597" y="229010"/>
                      <a:pt x="523527" y="227338"/>
                    </a:cubicBezTo>
                    <a:cubicBezTo>
                      <a:pt x="522504" y="226674"/>
                      <a:pt x="521012" y="225712"/>
                      <a:pt x="518919" y="224374"/>
                    </a:cubicBezTo>
                    <a:cubicBezTo>
                      <a:pt x="519883" y="226632"/>
                      <a:pt x="520634" y="228307"/>
                      <a:pt x="521536" y="230406"/>
                    </a:cubicBezTo>
                    <a:cubicBezTo>
                      <a:pt x="519747" y="231669"/>
                      <a:pt x="517817" y="233021"/>
                      <a:pt x="515650" y="234564"/>
                    </a:cubicBezTo>
                    <a:cubicBezTo>
                      <a:pt x="514717" y="233604"/>
                      <a:pt x="513748" y="232587"/>
                      <a:pt x="512577" y="231378"/>
                    </a:cubicBezTo>
                    <a:cubicBezTo>
                      <a:pt x="510142" y="233253"/>
                      <a:pt x="507521" y="231774"/>
                      <a:pt x="504921" y="231638"/>
                    </a:cubicBezTo>
                    <a:cubicBezTo>
                      <a:pt x="504435" y="231629"/>
                      <a:pt x="503959" y="231695"/>
                      <a:pt x="503245" y="232390"/>
                    </a:cubicBezTo>
                    <a:cubicBezTo>
                      <a:pt x="504835" y="233130"/>
                      <a:pt x="506426" y="233870"/>
                      <a:pt x="508016" y="234611"/>
                    </a:cubicBezTo>
                    <a:cubicBezTo>
                      <a:pt x="506507" y="237810"/>
                      <a:pt x="503572" y="239964"/>
                      <a:pt x="501968" y="238953"/>
                    </a:cubicBezTo>
                    <a:cubicBezTo>
                      <a:pt x="498614" y="236825"/>
                      <a:pt x="500840" y="234685"/>
                      <a:pt x="502353" y="232681"/>
                    </a:cubicBezTo>
                    <a:cubicBezTo>
                      <a:pt x="500937" y="232587"/>
                      <a:pt x="499745" y="232470"/>
                      <a:pt x="498207" y="232376"/>
                    </a:cubicBezTo>
                    <a:cubicBezTo>
                      <a:pt x="499811" y="230512"/>
                      <a:pt x="500939" y="229153"/>
                      <a:pt x="502131" y="227833"/>
                    </a:cubicBezTo>
                    <a:cubicBezTo>
                      <a:pt x="503238" y="226567"/>
                      <a:pt x="504410" y="225340"/>
                      <a:pt x="505525" y="224149"/>
                    </a:cubicBezTo>
                    <a:cubicBezTo>
                      <a:pt x="505067" y="223683"/>
                      <a:pt x="504940" y="223484"/>
                      <a:pt x="504765" y="223397"/>
                    </a:cubicBezTo>
                    <a:cubicBezTo>
                      <a:pt x="503560" y="223009"/>
                      <a:pt x="502326" y="222639"/>
                      <a:pt x="501110" y="222298"/>
                    </a:cubicBezTo>
                    <a:cubicBezTo>
                      <a:pt x="502252" y="221650"/>
                      <a:pt x="503567" y="221208"/>
                      <a:pt x="504471" y="220312"/>
                    </a:cubicBezTo>
                    <a:cubicBezTo>
                      <a:pt x="505679" y="219142"/>
                      <a:pt x="506502" y="217618"/>
                      <a:pt x="507748" y="215944"/>
                    </a:cubicBezTo>
                    <a:cubicBezTo>
                      <a:pt x="507865" y="217625"/>
                      <a:pt x="507947" y="219130"/>
                      <a:pt x="508066" y="220690"/>
                    </a:cubicBezTo>
                    <a:cubicBezTo>
                      <a:pt x="510033" y="220271"/>
                      <a:pt x="512701" y="221760"/>
                      <a:pt x="513510" y="218091"/>
                    </a:cubicBezTo>
                    <a:cubicBezTo>
                      <a:pt x="512150" y="217962"/>
                      <a:pt x="511051" y="217865"/>
                      <a:pt x="509979" y="217751"/>
                    </a:cubicBezTo>
                    <a:cubicBezTo>
                      <a:pt x="509792" y="216394"/>
                      <a:pt x="509586" y="215009"/>
                      <a:pt x="509388" y="213699"/>
                    </a:cubicBezTo>
                    <a:cubicBezTo>
                      <a:pt x="507117" y="213832"/>
                      <a:pt x="505165" y="213962"/>
                      <a:pt x="503166" y="214080"/>
                    </a:cubicBezTo>
                    <a:cubicBezTo>
                      <a:pt x="503023" y="213733"/>
                      <a:pt x="502880" y="213385"/>
                      <a:pt x="502738" y="213036"/>
                    </a:cubicBezTo>
                    <a:cubicBezTo>
                      <a:pt x="503729" y="211964"/>
                      <a:pt x="504703" y="210864"/>
                      <a:pt x="505694" y="209792"/>
                    </a:cubicBezTo>
                    <a:cubicBezTo>
                      <a:pt x="505615" y="209603"/>
                      <a:pt x="505487" y="209405"/>
                      <a:pt x="505407" y="209217"/>
                    </a:cubicBezTo>
                    <a:cubicBezTo>
                      <a:pt x="504432" y="209440"/>
                      <a:pt x="503468" y="209617"/>
                      <a:pt x="502436" y="209877"/>
                    </a:cubicBezTo>
                    <a:cubicBezTo>
                      <a:pt x="502438" y="210755"/>
                      <a:pt x="502434" y="211436"/>
                      <a:pt x="502409" y="213208"/>
                    </a:cubicBezTo>
                    <a:cubicBezTo>
                      <a:pt x="500835" y="212057"/>
                      <a:pt x="499851" y="211329"/>
                      <a:pt x="498867" y="210600"/>
                    </a:cubicBezTo>
                    <a:cubicBezTo>
                      <a:pt x="498866" y="210162"/>
                      <a:pt x="498866" y="209723"/>
                      <a:pt x="498854" y="209331"/>
                    </a:cubicBezTo>
                    <a:cubicBezTo>
                      <a:pt x="496836" y="210420"/>
                      <a:pt x="494692" y="211311"/>
                      <a:pt x="492864" y="212638"/>
                    </a:cubicBezTo>
                    <a:cubicBezTo>
                      <a:pt x="489211" y="215291"/>
                      <a:pt x="487301" y="215114"/>
                      <a:pt x="484824" y="211547"/>
                    </a:cubicBezTo>
                    <a:cubicBezTo>
                      <a:pt x="484270" y="210743"/>
                      <a:pt x="483518" y="210066"/>
                      <a:pt x="483040" y="209254"/>
                    </a:cubicBezTo>
                    <a:cubicBezTo>
                      <a:pt x="482543" y="208415"/>
                      <a:pt x="481809" y="207326"/>
                      <a:pt x="482029" y="206547"/>
                    </a:cubicBezTo>
                    <a:cubicBezTo>
                      <a:pt x="482221" y="205785"/>
                      <a:pt x="483392" y="205118"/>
                      <a:pt x="484276" y="204752"/>
                    </a:cubicBezTo>
                    <a:cubicBezTo>
                      <a:pt x="485622" y="204172"/>
                      <a:pt x="487120" y="203894"/>
                      <a:pt x="489354" y="203266"/>
                    </a:cubicBezTo>
                    <a:cubicBezTo>
                      <a:pt x="486021" y="202360"/>
                      <a:pt x="483543" y="201668"/>
                      <a:pt x="481055" y="201023"/>
                    </a:cubicBezTo>
                    <a:cubicBezTo>
                      <a:pt x="481070" y="200733"/>
                      <a:pt x="481085" y="200445"/>
                      <a:pt x="481090" y="200202"/>
                    </a:cubicBezTo>
                    <a:cubicBezTo>
                      <a:pt x="480240" y="200745"/>
                      <a:pt x="479361" y="201307"/>
                      <a:pt x="478510" y="201850"/>
                    </a:cubicBezTo>
                    <a:cubicBezTo>
                      <a:pt x="478618" y="201582"/>
                      <a:pt x="478755" y="201294"/>
                      <a:pt x="478862" y="201026"/>
                    </a:cubicBezTo>
                    <a:cubicBezTo>
                      <a:pt x="476804" y="199866"/>
                      <a:pt x="474583" y="198889"/>
                      <a:pt x="472747" y="197389"/>
                    </a:cubicBezTo>
                    <a:cubicBezTo>
                      <a:pt x="472003" y="196785"/>
                      <a:pt x="471825" y="194944"/>
                      <a:pt x="472081" y="193782"/>
                    </a:cubicBezTo>
                    <a:cubicBezTo>
                      <a:pt x="472419" y="192249"/>
                      <a:pt x="472307" y="191763"/>
                      <a:pt x="470633" y="191515"/>
                    </a:cubicBezTo>
                    <a:cubicBezTo>
                      <a:pt x="468604" y="191214"/>
                      <a:pt x="466593" y="190503"/>
                      <a:pt x="464619" y="189848"/>
                    </a:cubicBezTo>
                    <a:cubicBezTo>
                      <a:pt x="463034" y="189304"/>
                      <a:pt x="463179" y="186657"/>
                      <a:pt x="464771" y="185400"/>
                    </a:cubicBezTo>
                    <a:cubicBezTo>
                      <a:pt x="465719" y="184636"/>
                      <a:pt x="466696" y="183851"/>
                      <a:pt x="467626" y="183058"/>
                    </a:cubicBezTo>
                    <a:cubicBezTo>
                      <a:pt x="467434" y="182821"/>
                      <a:pt x="467214" y="182602"/>
                      <a:pt x="467023" y="182366"/>
                    </a:cubicBezTo>
                    <a:cubicBezTo>
                      <a:pt x="465417" y="182912"/>
                      <a:pt x="463811" y="183459"/>
                      <a:pt x="462205" y="184006"/>
                    </a:cubicBezTo>
                    <a:cubicBezTo>
                      <a:pt x="461805" y="182506"/>
                      <a:pt x="461433" y="180987"/>
                      <a:pt x="461033" y="179486"/>
                    </a:cubicBezTo>
                    <a:cubicBezTo>
                      <a:pt x="456661" y="181200"/>
                      <a:pt x="456274" y="180969"/>
                      <a:pt x="455900" y="176698"/>
                    </a:cubicBezTo>
                    <a:cubicBezTo>
                      <a:pt x="453707" y="176701"/>
                      <a:pt x="451542" y="176687"/>
                      <a:pt x="449321" y="176709"/>
                    </a:cubicBezTo>
                    <a:cubicBezTo>
                      <a:pt x="449656" y="176296"/>
                      <a:pt x="450192" y="175634"/>
                      <a:pt x="451052" y="174605"/>
                    </a:cubicBezTo>
                    <a:cubicBezTo>
                      <a:pt x="449563" y="174399"/>
                      <a:pt x="448566" y="174277"/>
                      <a:pt x="447571" y="174154"/>
                    </a:cubicBezTo>
                    <a:cubicBezTo>
                      <a:pt x="447441" y="172203"/>
                      <a:pt x="447280" y="170389"/>
                      <a:pt x="444434" y="171369"/>
                    </a:cubicBezTo>
                    <a:cubicBezTo>
                      <a:pt x="443908" y="171544"/>
                      <a:pt x="442803" y="171252"/>
                      <a:pt x="442532" y="170828"/>
                    </a:cubicBezTo>
                    <a:cubicBezTo>
                      <a:pt x="439609" y="166627"/>
                      <a:pt x="434862" y="166068"/>
                      <a:pt x="430522" y="164648"/>
                    </a:cubicBezTo>
                    <a:cubicBezTo>
                      <a:pt x="429643" y="164332"/>
                      <a:pt x="429011" y="163219"/>
                      <a:pt x="428308" y="162430"/>
                    </a:cubicBezTo>
                    <a:cubicBezTo>
                      <a:pt x="427998" y="162070"/>
                      <a:pt x="427919" y="161322"/>
                      <a:pt x="427576" y="161222"/>
                    </a:cubicBezTo>
                    <a:cubicBezTo>
                      <a:pt x="425126" y="160512"/>
                      <a:pt x="422674" y="159922"/>
                      <a:pt x="419536" y="159133"/>
                    </a:cubicBezTo>
                    <a:cubicBezTo>
                      <a:pt x="418590" y="157901"/>
                      <a:pt x="417438" y="155284"/>
                      <a:pt x="414187" y="156881"/>
                    </a:cubicBezTo>
                    <a:cubicBezTo>
                      <a:pt x="414102" y="156936"/>
                      <a:pt x="413962" y="156905"/>
                      <a:pt x="413870" y="156885"/>
                    </a:cubicBezTo>
                    <a:cubicBezTo>
                      <a:pt x="409550" y="154934"/>
                      <a:pt x="405231" y="152983"/>
                      <a:pt x="400940" y="151014"/>
                    </a:cubicBezTo>
                    <a:cubicBezTo>
                      <a:pt x="398924" y="150107"/>
                      <a:pt x="396956" y="149088"/>
                      <a:pt x="394922" y="148153"/>
                    </a:cubicBezTo>
                    <a:cubicBezTo>
                      <a:pt x="394764" y="148093"/>
                      <a:pt x="394452" y="148293"/>
                      <a:pt x="394323" y="148216"/>
                    </a:cubicBezTo>
                    <a:cubicBezTo>
                      <a:pt x="391569" y="145903"/>
                      <a:pt x="390733" y="145719"/>
                      <a:pt x="388165" y="144885"/>
                    </a:cubicBezTo>
                    <a:cubicBezTo>
                      <a:pt x="384355" y="143606"/>
                      <a:pt x="380665" y="141891"/>
                      <a:pt x="376876" y="140521"/>
                    </a:cubicBezTo>
                    <a:cubicBezTo>
                      <a:pt x="375727" y="140096"/>
                      <a:pt x="374447" y="140155"/>
                      <a:pt x="373268" y="139871"/>
                    </a:cubicBezTo>
                    <a:cubicBezTo>
                      <a:pt x="372210" y="139589"/>
                      <a:pt x="370664" y="139419"/>
                      <a:pt x="370222" y="138663"/>
                    </a:cubicBezTo>
                    <a:cubicBezTo>
                      <a:pt x="367104" y="133471"/>
                      <a:pt x="362475" y="132596"/>
                      <a:pt x="356947" y="133253"/>
                    </a:cubicBezTo>
                    <a:cubicBezTo>
                      <a:pt x="353796" y="133630"/>
                      <a:pt x="351321" y="131817"/>
                      <a:pt x="349519" y="129935"/>
                    </a:cubicBezTo>
                    <a:cubicBezTo>
                      <a:pt x="342852" y="130681"/>
                      <a:pt x="336437" y="131386"/>
                      <a:pt x="330264" y="132095"/>
                    </a:cubicBezTo>
                    <a:cubicBezTo>
                      <a:pt x="329857" y="130519"/>
                      <a:pt x="329715" y="128734"/>
                      <a:pt x="329296" y="128642"/>
                    </a:cubicBezTo>
                    <a:cubicBezTo>
                      <a:pt x="328246" y="128435"/>
                      <a:pt x="326877" y="128790"/>
                      <a:pt x="325942" y="129388"/>
                    </a:cubicBezTo>
                    <a:cubicBezTo>
                      <a:pt x="322171" y="131796"/>
                      <a:pt x="318370" y="131031"/>
                      <a:pt x="314715" y="129494"/>
                    </a:cubicBezTo>
                    <a:cubicBezTo>
                      <a:pt x="312391" y="128543"/>
                      <a:pt x="310615" y="128201"/>
                      <a:pt x="308865" y="130397"/>
                    </a:cubicBezTo>
                    <a:cubicBezTo>
                      <a:pt x="307945" y="131582"/>
                      <a:pt x="306794" y="132278"/>
                      <a:pt x="305714" y="130214"/>
                    </a:cubicBezTo>
                    <a:cubicBezTo>
                      <a:pt x="305409" y="129610"/>
                      <a:pt x="304075" y="129584"/>
                      <a:pt x="302583" y="129061"/>
                    </a:cubicBezTo>
                    <a:cubicBezTo>
                      <a:pt x="302962" y="130215"/>
                      <a:pt x="303138" y="130742"/>
                      <a:pt x="303527" y="131851"/>
                    </a:cubicBezTo>
                    <a:cubicBezTo>
                      <a:pt x="301780" y="131928"/>
                      <a:pt x="300052" y="132034"/>
                      <a:pt x="298110" y="132117"/>
                    </a:cubicBezTo>
                    <a:cubicBezTo>
                      <a:pt x="296877" y="132625"/>
                      <a:pt x="295298" y="133714"/>
                      <a:pt x="293653" y="133887"/>
                    </a:cubicBezTo>
                    <a:cubicBezTo>
                      <a:pt x="290913" y="134160"/>
                      <a:pt x="288105" y="133638"/>
                      <a:pt x="285329" y="133854"/>
                    </a:cubicBezTo>
                    <a:cubicBezTo>
                      <a:pt x="284264" y="133936"/>
                      <a:pt x="282968" y="134844"/>
                      <a:pt x="282296" y="135791"/>
                    </a:cubicBezTo>
                    <a:cubicBezTo>
                      <a:pt x="280435" y="138376"/>
                      <a:pt x="279024" y="138481"/>
                      <a:pt x="277371" y="135705"/>
                    </a:cubicBezTo>
                    <a:cubicBezTo>
                      <a:pt x="276253" y="136578"/>
                      <a:pt x="275287" y="137753"/>
                      <a:pt x="274047" y="138186"/>
                    </a:cubicBezTo>
                    <a:cubicBezTo>
                      <a:pt x="272893" y="138565"/>
                      <a:pt x="271483" y="138108"/>
                      <a:pt x="270318" y="138533"/>
                    </a:cubicBezTo>
                    <a:cubicBezTo>
                      <a:pt x="267120" y="139338"/>
                      <a:pt x="263868" y="140059"/>
                      <a:pt x="260696" y="140967"/>
                    </a:cubicBezTo>
                    <a:cubicBezTo>
                      <a:pt x="256539" y="142145"/>
                      <a:pt x="252732" y="144058"/>
                      <a:pt x="249631" y="147075"/>
                    </a:cubicBezTo>
                    <a:cubicBezTo>
                      <a:pt x="248355" y="148329"/>
                      <a:pt x="247229" y="148689"/>
                      <a:pt x="245479" y="148450"/>
                    </a:cubicBezTo>
                    <a:cubicBezTo>
                      <a:pt x="244316" y="148315"/>
                      <a:pt x="242952" y="148867"/>
                      <a:pt x="241867" y="149481"/>
                    </a:cubicBezTo>
                    <a:cubicBezTo>
                      <a:pt x="238029" y="151533"/>
                      <a:pt x="234118" y="153033"/>
                      <a:pt x="229727" y="152406"/>
                    </a:cubicBezTo>
                    <a:cubicBezTo>
                      <a:pt x="228650" y="153094"/>
                      <a:pt x="227442" y="153705"/>
                      <a:pt x="226456" y="154534"/>
                    </a:cubicBezTo>
                    <a:cubicBezTo>
                      <a:pt x="225526" y="155327"/>
                      <a:pt x="224284" y="156321"/>
                      <a:pt x="224151" y="157363"/>
                    </a:cubicBezTo>
                    <a:cubicBezTo>
                      <a:pt x="223889" y="159326"/>
                      <a:pt x="223593" y="160114"/>
                      <a:pt x="221438" y="159176"/>
                    </a:cubicBezTo>
                    <a:cubicBezTo>
                      <a:pt x="220836" y="158922"/>
                      <a:pt x="219512" y="159847"/>
                      <a:pt x="218808" y="160496"/>
                    </a:cubicBezTo>
                    <a:cubicBezTo>
                      <a:pt x="216974" y="162187"/>
                      <a:pt x="214393" y="162518"/>
                      <a:pt x="212668" y="164817"/>
                    </a:cubicBezTo>
                    <a:cubicBezTo>
                      <a:pt x="211010" y="167033"/>
                      <a:pt x="207771" y="167586"/>
                      <a:pt x="205263" y="165596"/>
                    </a:cubicBezTo>
                    <a:cubicBezTo>
                      <a:pt x="204271" y="168106"/>
                      <a:pt x="203336" y="170578"/>
                      <a:pt x="202308" y="173030"/>
                    </a:cubicBezTo>
                    <a:cubicBezTo>
                      <a:pt x="202162" y="173364"/>
                      <a:pt x="201551" y="173595"/>
                      <a:pt x="201117" y="173791"/>
                    </a:cubicBezTo>
                    <a:cubicBezTo>
                      <a:pt x="199171" y="174556"/>
                      <a:pt x="197235" y="175273"/>
                      <a:pt x="195459" y="175929"/>
                    </a:cubicBezTo>
                    <a:cubicBezTo>
                      <a:pt x="196868" y="176824"/>
                      <a:pt x="198031" y="177518"/>
                      <a:pt x="199165" y="178231"/>
                    </a:cubicBezTo>
                    <a:cubicBezTo>
                      <a:pt x="198026" y="179637"/>
                      <a:pt x="197112" y="182017"/>
                      <a:pt x="195763" y="182280"/>
                    </a:cubicBezTo>
                    <a:cubicBezTo>
                      <a:pt x="192663" y="182863"/>
                      <a:pt x="190738" y="184412"/>
                      <a:pt x="188919" y="186811"/>
                    </a:cubicBezTo>
                    <a:cubicBezTo>
                      <a:pt x="187884" y="188190"/>
                      <a:pt x="185939" y="188834"/>
                      <a:pt x="184324" y="189866"/>
                    </a:cubicBezTo>
                    <a:cubicBezTo>
                      <a:pt x="185773" y="192571"/>
                      <a:pt x="185390" y="194972"/>
                      <a:pt x="181866" y="196265"/>
                    </a:cubicBezTo>
                    <a:cubicBezTo>
                      <a:pt x="178839" y="197400"/>
                      <a:pt x="177234" y="198824"/>
                      <a:pt x="176631" y="202003"/>
                    </a:cubicBezTo>
                    <a:cubicBezTo>
                      <a:pt x="176285" y="203901"/>
                      <a:pt x="174844" y="205580"/>
                      <a:pt x="174116" y="207441"/>
                    </a:cubicBezTo>
                    <a:cubicBezTo>
                      <a:pt x="173772" y="208340"/>
                      <a:pt x="173918" y="209443"/>
                      <a:pt x="173838" y="210692"/>
                    </a:cubicBezTo>
                    <a:cubicBezTo>
                      <a:pt x="173263" y="210541"/>
                      <a:pt x="172501" y="210348"/>
                      <a:pt x="171972" y="210207"/>
                    </a:cubicBezTo>
                    <a:cubicBezTo>
                      <a:pt x="171401" y="211250"/>
                      <a:pt x="170977" y="212399"/>
                      <a:pt x="170233" y="213234"/>
                    </a:cubicBezTo>
                    <a:cubicBezTo>
                      <a:pt x="168363" y="215306"/>
                      <a:pt x="166052" y="217061"/>
                      <a:pt x="164394" y="219278"/>
                    </a:cubicBezTo>
                    <a:cubicBezTo>
                      <a:pt x="162881" y="221283"/>
                      <a:pt x="160301" y="222930"/>
                      <a:pt x="161225" y="226251"/>
                    </a:cubicBezTo>
                    <a:cubicBezTo>
                      <a:pt x="161354" y="226767"/>
                      <a:pt x="159965" y="227654"/>
                      <a:pt x="159353" y="228445"/>
                    </a:cubicBezTo>
                    <a:cubicBezTo>
                      <a:pt x="158424" y="229677"/>
                      <a:pt x="157559" y="230947"/>
                      <a:pt x="157118" y="232507"/>
                    </a:cubicBezTo>
                    <a:cubicBezTo>
                      <a:pt x="155147" y="234045"/>
                      <a:pt x="153439" y="235495"/>
                      <a:pt x="154667" y="238542"/>
                    </a:cubicBezTo>
                    <a:cubicBezTo>
                      <a:pt x="154817" y="238965"/>
                      <a:pt x="153655" y="240146"/>
                      <a:pt x="152890" y="240635"/>
                    </a:cubicBezTo>
                    <a:cubicBezTo>
                      <a:pt x="152266" y="241033"/>
                      <a:pt x="151335" y="240950"/>
                      <a:pt x="150961" y="240988"/>
                    </a:cubicBezTo>
                    <a:cubicBezTo>
                      <a:pt x="150802" y="242488"/>
                      <a:pt x="150797" y="243607"/>
                      <a:pt x="150544" y="244648"/>
                    </a:cubicBezTo>
                    <a:cubicBezTo>
                      <a:pt x="150185" y="246274"/>
                      <a:pt x="149670" y="247841"/>
                      <a:pt x="149029" y="250086"/>
                    </a:cubicBezTo>
                    <a:cubicBezTo>
                      <a:pt x="146628" y="251140"/>
                      <a:pt x="145886" y="252852"/>
                      <a:pt x="146937" y="256810"/>
                    </a:cubicBezTo>
                    <a:cubicBezTo>
                      <a:pt x="146989" y="257017"/>
                      <a:pt x="147123" y="257289"/>
                      <a:pt x="147047" y="257419"/>
                    </a:cubicBezTo>
                    <a:cubicBezTo>
                      <a:pt x="145621" y="260125"/>
                      <a:pt x="144179" y="262802"/>
                      <a:pt x="142330" y="266218"/>
                    </a:cubicBezTo>
                    <a:cubicBezTo>
                      <a:pt x="141719" y="270201"/>
                      <a:pt x="137886" y="273447"/>
                      <a:pt x="135383" y="277840"/>
                    </a:cubicBezTo>
                    <a:cubicBezTo>
                      <a:pt x="136459" y="277712"/>
                      <a:pt x="137207" y="277633"/>
                      <a:pt x="137656" y="277586"/>
                    </a:cubicBezTo>
                    <a:cubicBezTo>
                      <a:pt x="138218" y="280341"/>
                      <a:pt x="139450" y="283145"/>
                      <a:pt x="139109" y="285797"/>
                    </a:cubicBezTo>
                    <a:cubicBezTo>
                      <a:pt x="138702" y="288971"/>
                      <a:pt x="139236" y="292621"/>
                      <a:pt x="135857" y="295139"/>
                    </a:cubicBezTo>
                    <a:cubicBezTo>
                      <a:pt x="132684" y="297485"/>
                      <a:pt x="133064" y="299078"/>
                      <a:pt x="136730" y="301007"/>
                    </a:cubicBezTo>
                    <a:cubicBezTo>
                      <a:pt x="135940" y="302270"/>
                      <a:pt x="135067" y="303465"/>
                      <a:pt x="134389" y="304778"/>
                    </a:cubicBezTo>
                    <a:cubicBezTo>
                      <a:pt x="133545" y="306394"/>
                      <a:pt x="132227" y="307954"/>
                      <a:pt x="134008" y="309930"/>
                    </a:cubicBezTo>
                    <a:cubicBezTo>
                      <a:pt x="134264" y="310205"/>
                      <a:pt x="133039" y="311787"/>
                      <a:pt x="132244" y="313292"/>
                    </a:cubicBezTo>
                    <a:cubicBezTo>
                      <a:pt x="132563" y="316042"/>
                      <a:pt x="132969" y="319614"/>
                      <a:pt x="133400" y="323290"/>
                    </a:cubicBezTo>
                    <a:cubicBezTo>
                      <a:pt x="132878" y="326097"/>
                      <a:pt x="132324" y="329166"/>
                      <a:pt x="131759" y="332281"/>
                    </a:cubicBezTo>
                    <a:cubicBezTo>
                      <a:pt x="135993" y="332849"/>
                      <a:pt x="136805" y="335243"/>
                      <a:pt x="135132" y="339186"/>
                    </a:cubicBezTo>
                    <a:cubicBezTo>
                      <a:pt x="134369" y="340990"/>
                      <a:pt x="135206" y="343490"/>
                      <a:pt x="135210" y="345682"/>
                    </a:cubicBezTo>
                    <a:cubicBezTo>
                      <a:pt x="135216" y="347315"/>
                      <a:pt x="135025" y="348953"/>
                      <a:pt x="134932" y="350809"/>
                    </a:cubicBezTo>
                    <a:cubicBezTo>
                      <a:pt x="135474" y="350782"/>
                      <a:pt x="136586" y="350710"/>
                      <a:pt x="138379" y="350643"/>
                    </a:cubicBezTo>
                    <a:cubicBezTo>
                      <a:pt x="138149" y="353783"/>
                      <a:pt x="138092" y="356693"/>
                      <a:pt x="137728" y="359560"/>
                    </a:cubicBezTo>
                    <a:cubicBezTo>
                      <a:pt x="137320" y="362733"/>
                      <a:pt x="139203" y="365244"/>
                      <a:pt x="139837" y="368112"/>
                    </a:cubicBezTo>
                    <a:cubicBezTo>
                      <a:pt x="140816" y="372395"/>
                      <a:pt x="141572" y="376703"/>
                      <a:pt x="142627" y="380978"/>
                    </a:cubicBezTo>
                    <a:cubicBezTo>
                      <a:pt x="143016" y="382525"/>
                      <a:pt x="143921" y="383942"/>
                      <a:pt x="144647" y="385515"/>
                    </a:cubicBezTo>
                    <a:cubicBezTo>
                      <a:pt x="145085" y="385514"/>
                      <a:pt x="145777" y="385472"/>
                      <a:pt x="146606" y="385460"/>
                    </a:cubicBezTo>
                    <a:cubicBezTo>
                      <a:pt x="145460" y="389225"/>
                      <a:pt x="143123" y="392754"/>
                      <a:pt x="146609" y="396274"/>
                    </a:cubicBezTo>
                    <a:cubicBezTo>
                      <a:pt x="149652" y="395289"/>
                      <a:pt x="150744" y="395749"/>
                      <a:pt x="152015" y="399927"/>
                    </a:cubicBezTo>
                    <a:cubicBezTo>
                      <a:pt x="152638" y="401964"/>
                      <a:pt x="153747" y="403011"/>
                      <a:pt x="155172" y="404495"/>
                    </a:cubicBezTo>
                    <a:cubicBezTo>
                      <a:pt x="157943" y="407395"/>
                      <a:pt x="161297" y="410523"/>
                      <a:pt x="160735" y="415391"/>
                    </a:cubicBezTo>
                    <a:cubicBezTo>
                      <a:pt x="160608" y="416630"/>
                      <a:pt x="164115" y="420495"/>
                      <a:pt x="165312" y="420370"/>
                    </a:cubicBezTo>
                    <a:cubicBezTo>
                      <a:pt x="168864" y="420057"/>
                      <a:pt x="169093" y="422665"/>
                      <a:pt x="168521" y="424707"/>
                    </a:cubicBezTo>
                    <a:cubicBezTo>
                      <a:pt x="167636" y="427946"/>
                      <a:pt x="169303" y="429117"/>
                      <a:pt x="171562" y="430468"/>
                    </a:cubicBezTo>
                    <a:cubicBezTo>
                      <a:pt x="172613" y="431114"/>
                      <a:pt x="173306" y="432387"/>
                      <a:pt x="174023" y="433445"/>
                    </a:cubicBezTo>
                    <a:cubicBezTo>
                      <a:pt x="175066" y="435015"/>
                      <a:pt x="175677" y="437098"/>
                      <a:pt x="177093" y="438190"/>
                    </a:cubicBezTo>
                    <a:cubicBezTo>
                      <a:pt x="179364" y="439933"/>
                      <a:pt x="180149" y="441786"/>
                      <a:pt x="179314" y="444355"/>
                    </a:cubicBezTo>
                    <a:cubicBezTo>
                      <a:pt x="181749" y="445793"/>
                      <a:pt x="184194" y="446746"/>
                      <a:pt x="185380" y="449541"/>
                    </a:cubicBezTo>
                    <a:cubicBezTo>
                      <a:pt x="185880" y="450698"/>
                      <a:pt x="187599" y="451516"/>
                      <a:pt x="188893" y="452166"/>
                    </a:cubicBezTo>
                    <a:cubicBezTo>
                      <a:pt x="192183" y="453817"/>
                      <a:pt x="193134" y="456682"/>
                      <a:pt x="193181" y="460004"/>
                    </a:cubicBezTo>
                    <a:cubicBezTo>
                      <a:pt x="195965" y="460302"/>
                      <a:pt x="198494" y="460762"/>
                      <a:pt x="199395" y="463858"/>
                    </a:cubicBezTo>
                    <a:cubicBezTo>
                      <a:pt x="199535" y="464328"/>
                      <a:pt x="199793" y="464921"/>
                      <a:pt x="200163" y="465124"/>
                    </a:cubicBezTo>
                    <a:cubicBezTo>
                      <a:pt x="203344" y="467043"/>
                      <a:pt x="206574" y="468852"/>
                      <a:pt x="210114" y="470143"/>
                    </a:cubicBezTo>
                    <a:cubicBezTo>
                      <a:pt x="212435" y="472652"/>
                      <a:pt x="214756" y="475161"/>
                      <a:pt x="217506" y="478155"/>
                    </a:cubicBezTo>
                    <a:cubicBezTo>
                      <a:pt x="219089" y="478820"/>
                      <a:pt x="221554" y="479680"/>
                      <a:pt x="223769" y="480899"/>
                    </a:cubicBezTo>
                    <a:cubicBezTo>
                      <a:pt x="227296" y="482798"/>
                      <a:pt x="230175" y="485867"/>
                      <a:pt x="234983" y="484833"/>
                    </a:cubicBezTo>
                    <a:cubicBezTo>
                      <a:pt x="237662" y="484279"/>
                      <a:pt x="240954" y="487684"/>
                      <a:pt x="241201" y="490320"/>
                    </a:cubicBezTo>
                    <a:cubicBezTo>
                      <a:pt x="242774" y="490034"/>
                      <a:pt x="244465" y="489992"/>
                      <a:pt x="245895" y="489358"/>
                    </a:cubicBezTo>
                    <a:cubicBezTo>
                      <a:pt x="248106" y="488384"/>
                      <a:pt x="248858" y="489621"/>
                      <a:pt x="249133" y="491241"/>
                    </a:cubicBezTo>
                    <a:cubicBezTo>
                      <a:pt x="249805" y="495043"/>
                      <a:pt x="253118" y="496478"/>
                      <a:pt x="255839" y="497614"/>
                    </a:cubicBezTo>
                    <a:cubicBezTo>
                      <a:pt x="258559" y="498751"/>
                      <a:pt x="261938" y="498229"/>
                      <a:pt x="265014" y="498420"/>
                    </a:cubicBezTo>
                    <a:cubicBezTo>
                      <a:pt x="265395" y="498455"/>
                      <a:pt x="265927" y="498475"/>
                      <a:pt x="266147" y="498695"/>
                    </a:cubicBezTo>
                    <a:cubicBezTo>
                      <a:pt x="267873" y="500585"/>
                      <a:pt x="269819" y="500819"/>
                      <a:pt x="272188" y="499905"/>
                    </a:cubicBezTo>
                    <a:cubicBezTo>
                      <a:pt x="272668" y="499718"/>
                      <a:pt x="273556" y="500547"/>
                      <a:pt x="274108" y="501472"/>
                    </a:cubicBezTo>
                    <a:cubicBezTo>
                      <a:pt x="278669" y="501552"/>
                      <a:pt x="283361" y="501149"/>
                      <a:pt x="287108" y="497520"/>
                    </a:cubicBezTo>
                    <a:cubicBezTo>
                      <a:pt x="287356" y="497281"/>
                      <a:pt x="288039" y="497602"/>
                      <a:pt x="288463" y="497452"/>
                    </a:cubicBezTo>
                    <a:cubicBezTo>
                      <a:pt x="289919" y="496921"/>
                      <a:pt x="292259" y="496584"/>
                      <a:pt x="292567" y="495629"/>
                    </a:cubicBezTo>
                    <a:cubicBezTo>
                      <a:pt x="293860" y="491530"/>
                      <a:pt x="297082" y="494701"/>
                      <a:pt x="299093" y="493536"/>
                    </a:cubicBezTo>
                    <a:cubicBezTo>
                      <a:pt x="299934" y="493040"/>
                      <a:pt x="301099" y="493054"/>
                      <a:pt x="302373" y="492798"/>
                    </a:cubicBezTo>
                    <a:cubicBezTo>
                      <a:pt x="303280" y="494654"/>
                      <a:pt x="303280" y="494654"/>
                      <a:pt x="308026" y="494775"/>
                    </a:cubicBezTo>
                    <a:cubicBezTo>
                      <a:pt x="309153" y="495852"/>
                      <a:pt x="309968" y="497127"/>
                      <a:pt x="310391" y="496977"/>
                    </a:cubicBezTo>
                    <a:cubicBezTo>
                      <a:pt x="312446" y="496383"/>
                      <a:pt x="313101" y="497721"/>
                      <a:pt x="314215" y="498965"/>
                    </a:cubicBezTo>
                    <a:cubicBezTo>
                      <a:pt x="316050" y="501025"/>
                      <a:pt x="318074" y="503007"/>
                      <a:pt x="320271" y="504636"/>
                    </a:cubicBezTo>
                    <a:cubicBezTo>
                      <a:pt x="322883" y="506600"/>
                      <a:pt x="322852" y="509613"/>
                      <a:pt x="323790" y="512207"/>
                    </a:cubicBezTo>
                    <a:cubicBezTo>
                      <a:pt x="325392" y="516652"/>
                      <a:pt x="326543" y="521265"/>
                      <a:pt x="327571" y="525877"/>
                    </a:cubicBezTo>
                    <a:cubicBezTo>
                      <a:pt x="328249" y="528875"/>
                      <a:pt x="327207" y="531617"/>
                      <a:pt x="325321" y="534099"/>
                    </a:cubicBezTo>
                    <a:cubicBezTo>
                      <a:pt x="324218" y="535561"/>
                      <a:pt x="323197" y="537212"/>
                      <a:pt x="322622" y="538936"/>
                    </a:cubicBezTo>
                    <a:cubicBezTo>
                      <a:pt x="322404" y="539594"/>
                      <a:pt x="323320" y="540965"/>
                      <a:pt x="324081" y="541596"/>
                    </a:cubicBezTo>
                    <a:cubicBezTo>
                      <a:pt x="325577" y="542876"/>
                      <a:pt x="326485" y="543733"/>
                      <a:pt x="324563" y="545599"/>
                    </a:cubicBezTo>
                    <a:cubicBezTo>
                      <a:pt x="323697" y="546431"/>
                      <a:pt x="323892" y="548422"/>
                      <a:pt x="323776" y="549055"/>
                    </a:cubicBezTo>
                    <a:cubicBezTo>
                      <a:pt x="324646" y="550854"/>
                      <a:pt x="325162" y="552161"/>
                      <a:pt x="325886" y="553295"/>
                    </a:cubicBezTo>
                    <a:cubicBezTo>
                      <a:pt x="326828" y="554769"/>
                      <a:pt x="328512" y="555968"/>
                      <a:pt x="328873" y="557534"/>
                    </a:cubicBezTo>
                    <a:cubicBezTo>
                      <a:pt x="329556" y="560291"/>
                      <a:pt x="331896" y="563267"/>
                      <a:pt x="328379" y="566071"/>
                    </a:cubicBezTo>
                    <a:cubicBezTo>
                      <a:pt x="330339" y="566016"/>
                      <a:pt x="331880" y="565991"/>
                      <a:pt x="333448" y="565947"/>
                    </a:cubicBezTo>
                    <a:cubicBezTo>
                      <a:pt x="333452" y="566264"/>
                      <a:pt x="333483" y="566563"/>
                      <a:pt x="333486" y="566880"/>
                    </a:cubicBezTo>
                    <a:cubicBezTo>
                      <a:pt x="330368" y="568872"/>
                      <a:pt x="327277" y="570846"/>
                      <a:pt x="323678" y="573146"/>
                    </a:cubicBezTo>
                    <a:cubicBezTo>
                      <a:pt x="324495" y="576176"/>
                      <a:pt x="327540" y="580257"/>
                      <a:pt x="322327" y="583467"/>
                    </a:cubicBezTo>
                    <a:cubicBezTo>
                      <a:pt x="323146" y="584062"/>
                      <a:pt x="323759" y="584708"/>
                      <a:pt x="324463" y="584937"/>
                    </a:cubicBezTo>
                    <a:cubicBezTo>
                      <a:pt x="326456" y="585620"/>
                      <a:pt x="326460" y="586375"/>
                      <a:pt x="325087" y="587850"/>
                    </a:cubicBezTo>
                    <a:cubicBezTo>
                      <a:pt x="324124" y="588904"/>
                      <a:pt x="323536" y="590358"/>
                      <a:pt x="322572" y="591973"/>
                    </a:cubicBezTo>
                    <a:cubicBezTo>
                      <a:pt x="323647" y="593720"/>
                      <a:pt x="323632" y="595446"/>
                      <a:pt x="320568" y="596086"/>
                    </a:cubicBezTo>
                    <a:cubicBezTo>
                      <a:pt x="320138" y="596162"/>
                      <a:pt x="319674" y="596936"/>
                      <a:pt x="319562" y="597446"/>
                    </a:cubicBezTo>
                    <a:cubicBezTo>
                      <a:pt x="318660" y="601973"/>
                      <a:pt x="316795" y="605799"/>
                      <a:pt x="313088" y="608806"/>
                    </a:cubicBezTo>
                    <a:cubicBezTo>
                      <a:pt x="311637" y="609972"/>
                      <a:pt x="311171" y="612305"/>
                      <a:pt x="309783" y="613631"/>
                    </a:cubicBezTo>
                    <a:cubicBezTo>
                      <a:pt x="308260" y="615122"/>
                      <a:pt x="306289" y="616222"/>
                      <a:pt x="304402" y="617267"/>
                    </a:cubicBezTo>
                    <a:cubicBezTo>
                      <a:pt x="302760" y="618196"/>
                      <a:pt x="300938" y="618841"/>
                      <a:pt x="299187" y="619600"/>
                    </a:cubicBezTo>
                    <a:cubicBezTo>
                      <a:pt x="298725" y="619816"/>
                      <a:pt x="298253" y="620077"/>
                      <a:pt x="297759" y="620114"/>
                    </a:cubicBezTo>
                    <a:cubicBezTo>
                      <a:pt x="296038" y="620294"/>
                      <a:pt x="294263" y="620390"/>
                      <a:pt x="292553" y="620524"/>
                    </a:cubicBezTo>
                    <a:cubicBezTo>
                      <a:pt x="292548" y="620767"/>
                      <a:pt x="292534" y="621056"/>
                      <a:pt x="292528" y="621298"/>
                    </a:cubicBezTo>
                    <a:cubicBezTo>
                      <a:pt x="292025" y="620822"/>
                      <a:pt x="291503" y="620317"/>
                      <a:pt x="291028" y="619823"/>
                    </a:cubicBezTo>
                    <a:cubicBezTo>
                      <a:pt x="291059" y="620122"/>
                      <a:pt x="291072" y="620393"/>
                      <a:pt x="291103" y="620692"/>
                    </a:cubicBezTo>
                    <a:cubicBezTo>
                      <a:pt x="284867" y="621801"/>
                      <a:pt x="278631" y="622911"/>
                      <a:pt x="273359" y="623843"/>
                    </a:cubicBezTo>
                    <a:cubicBezTo>
                      <a:pt x="270718" y="622458"/>
                      <a:pt x="268853" y="620974"/>
                      <a:pt x="266835" y="620627"/>
                    </a:cubicBezTo>
                    <a:cubicBezTo>
                      <a:pt x="265142" y="620351"/>
                      <a:pt x="263076" y="617241"/>
                      <a:pt x="261496" y="621204"/>
                    </a:cubicBezTo>
                    <a:cubicBezTo>
                      <a:pt x="260583" y="620150"/>
                      <a:pt x="259999" y="619485"/>
                      <a:pt x="259177" y="618573"/>
                    </a:cubicBezTo>
                    <a:cubicBezTo>
                      <a:pt x="258825" y="619396"/>
                      <a:pt x="258598" y="619980"/>
                      <a:pt x="258658" y="619823"/>
                    </a:cubicBezTo>
                    <a:cubicBezTo>
                      <a:pt x="254939" y="620562"/>
                      <a:pt x="251687" y="621281"/>
                      <a:pt x="248430" y="621805"/>
                    </a:cubicBezTo>
                    <a:cubicBezTo>
                      <a:pt x="245855" y="622212"/>
                      <a:pt x="243243" y="622683"/>
                      <a:pt x="240650" y="622623"/>
                    </a:cubicBezTo>
                    <a:cubicBezTo>
                      <a:pt x="237330" y="622549"/>
                      <a:pt x="233971" y="621540"/>
                      <a:pt x="230655" y="621784"/>
                    </a:cubicBezTo>
                    <a:cubicBezTo>
                      <a:pt x="227758" y="621997"/>
                      <a:pt x="224969" y="623379"/>
                      <a:pt x="222125" y="624238"/>
                    </a:cubicBezTo>
                    <a:cubicBezTo>
                      <a:pt x="221833" y="624344"/>
                      <a:pt x="221499" y="624757"/>
                      <a:pt x="221323" y="624670"/>
                    </a:cubicBezTo>
                    <a:cubicBezTo>
                      <a:pt x="217551" y="623327"/>
                      <a:pt x="213762" y="621956"/>
                      <a:pt x="210021" y="620473"/>
                    </a:cubicBezTo>
                    <a:cubicBezTo>
                      <a:pt x="209753" y="620366"/>
                      <a:pt x="209731" y="619581"/>
                      <a:pt x="209591" y="619112"/>
                    </a:cubicBezTo>
                    <a:cubicBezTo>
                      <a:pt x="205737" y="621015"/>
                      <a:pt x="199531" y="620109"/>
                      <a:pt x="198395" y="618080"/>
                    </a:cubicBezTo>
                    <a:cubicBezTo>
                      <a:pt x="194018" y="617164"/>
                      <a:pt x="190031" y="616359"/>
                      <a:pt x="186165" y="615555"/>
                    </a:cubicBezTo>
                    <a:cubicBezTo>
                      <a:pt x="185833" y="614410"/>
                      <a:pt x="185529" y="613247"/>
                      <a:pt x="185197" y="612102"/>
                    </a:cubicBezTo>
                    <a:cubicBezTo>
                      <a:pt x="184740" y="612074"/>
                      <a:pt x="184273" y="612093"/>
                      <a:pt x="183816" y="612066"/>
                    </a:cubicBezTo>
                    <a:cubicBezTo>
                      <a:pt x="184125" y="612986"/>
                      <a:pt x="184415" y="613879"/>
                      <a:pt x="184724" y="614799"/>
                    </a:cubicBezTo>
                    <a:cubicBezTo>
                      <a:pt x="184245" y="614985"/>
                      <a:pt x="183783" y="615200"/>
                      <a:pt x="183304" y="615386"/>
                    </a:cubicBezTo>
                    <a:cubicBezTo>
                      <a:pt x="175914" y="609130"/>
                      <a:pt x="166749" y="606402"/>
                      <a:pt x="158391" y="602003"/>
                    </a:cubicBezTo>
                    <a:cubicBezTo>
                      <a:pt x="150116" y="597669"/>
                      <a:pt x="142068" y="592631"/>
                      <a:pt x="132753" y="589920"/>
                    </a:cubicBezTo>
                    <a:cubicBezTo>
                      <a:pt x="134177" y="586775"/>
                      <a:pt x="132994" y="585735"/>
                      <a:pt x="130115" y="585539"/>
                    </a:cubicBezTo>
                    <a:cubicBezTo>
                      <a:pt x="129080" y="585480"/>
                      <a:pt x="127431" y="584338"/>
                      <a:pt x="127234" y="583467"/>
                    </a:cubicBezTo>
                    <a:cubicBezTo>
                      <a:pt x="126347" y="579203"/>
                      <a:pt x="122337" y="581047"/>
                      <a:pt x="120510" y="579061"/>
                    </a:cubicBezTo>
                    <a:cubicBezTo>
                      <a:pt x="119785" y="578366"/>
                      <a:pt x="119005" y="577707"/>
                      <a:pt x="118338" y="576975"/>
                    </a:cubicBezTo>
                    <a:cubicBezTo>
                      <a:pt x="117023" y="575540"/>
                      <a:pt x="115774" y="574023"/>
                      <a:pt x="114497" y="572524"/>
                    </a:cubicBezTo>
                    <a:cubicBezTo>
                      <a:pt x="114306" y="572286"/>
                      <a:pt x="114362" y="571812"/>
                      <a:pt x="114168" y="571697"/>
                    </a:cubicBezTo>
                    <a:cubicBezTo>
                      <a:pt x="111307" y="570091"/>
                      <a:pt x="108312" y="568651"/>
                      <a:pt x="105595" y="566834"/>
                    </a:cubicBezTo>
                    <a:cubicBezTo>
                      <a:pt x="104178" y="565864"/>
                      <a:pt x="102986" y="564311"/>
                      <a:pt x="102128" y="562782"/>
                    </a:cubicBezTo>
                    <a:cubicBezTo>
                      <a:pt x="100361" y="559640"/>
                      <a:pt x="96691" y="558393"/>
                      <a:pt x="95158" y="554742"/>
                    </a:cubicBezTo>
                    <a:cubicBezTo>
                      <a:pt x="94409" y="552945"/>
                      <a:pt x="92645" y="551558"/>
                      <a:pt x="92767" y="549124"/>
                    </a:cubicBezTo>
                    <a:cubicBezTo>
                      <a:pt x="92820" y="548332"/>
                      <a:pt x="91801" y="546987"/>
                      <a:pt x="90985" y="546710"/>
                    </a:cubicBezTo>
                    <a:cubicBezTo>
                      <a:pt x="88503" y="545821"/>
                      <a:pt x="86803" y="544473"/>
                      <a:pt x="86192" y="541830"/>
                    </a:cubicBezTo>
                    <a:cubicBezTo>
                      <a:pt x="86054" y="541239"/>
                      <a:pt x="85184" y="540876"/>
                      <a:pt x="84765" y="540345"/>
                    </a:cubicBezTo>
                    <a:cubicBezTo>
                      <a:pt x="82258" y="537357"/>
                      <a:pt x="78339" y="535909"/>
                      <a:pt x="76380" y="532091"/>
                    </a:cubicBezTo>
                    <a:cubicBezTo>
                      <a:pt x="75238" y="529867"/>
                      <a:pt x="72592" y="528285"/>
                      <a:pt x="70412" y="526684"/>
                    </a:cubicBezTo>
                    <a:cubicBezTo>
                      <a:pt x="65700" y="523306"/>
                      <a:pt x="65512" y="522948"/>
                      <a:pt x="67267" y="517197"/>
                    </a:cubicBezTo>
                    <a:cubicBezTo>
                      <a:pt x="65829" y="516759"/>
                      <a:pt x="64374" y="516291"/>
                      <a:pt x="62871" y="515815"/>
                    </a:cubicBezTo>
                    <a:cubicBezTo>
                      <a:pt x="62657" y="514793"/>
                      <a:pt x="62411" y="513594"/>
                      <a:pt x="62153" y="512442"/>
                    </a:cubicBezTo>
                    <a:cubicBezTo>
                      <a:pt x="59653" y="512401"/>
                      <a:pt x="58027" y="510606"/>
                      <a:pt x="57905" y="508289"/>
                    </a:cubicBezTo>
                    <a:cubicBezTo>
                      <a:pt x="57826" y="507102"/>
                      <a:pt x="57323" y="505628"/>
                      <a:pt x="56459" y="504902"/>
                    </a:cubicBezTo>
                    <a:cubicBezTo>
                      <a:pt x="54130" y="502878"/>
                      <a:pt x="50926" y="501611"/>
                      <a:pt x="49219" y="499189"/>
                    </a:cubicBezTo>
                    <a:cubicBezTo>
                      <a:pt x="47740" y="497060"/>
                      <a:pt x="47794" y="493833"/>
                      <a:pt x="47133" y="490863"/>
                    </a:cubicBezTo>
                    <a:cubicBezTo>
                      <a:pt x="43793" y="489443"/>
                      <a:pt x="41278" y="486819"/>
                      <a:pt x="40085" y="482951"/>
                    </a:cubicBezTo>
                    <a:cubicBezTo>
                      <a:pt x="39935" y="482529"/>
                      <a:pt x="39088" y="482391"/>
                      <a:pt x="38817" y="481965"/>
                    </a:cubicBezTo>
                    <a:cubicBezTo>
                      <a:pt x="38199" y="481123"/>
                      <a:pt x="37591" y="480233"/>
                      <a:pt x="37293" y="479267"/>
                    </a:cubicBezTo>
                    <a:cubicBezTo>
                      <a:pt x="36034" y="475360"/>
                      <a:pt x="35040" y="471366"/>
                      <a:pt x="33668" y="467532"/>
                    </a:cubicBezTo>
                    <a:cubicBezTo>
                      <a:pt x="33431" y="466846"/>
                      <a:pt x="31867" y="466647"/>
                      <a:pt x="30981" y="466136"/>
                    </a:cubicBezTo>
                    <a:cubicBezTo>
                      <a:pt x="27779" y="464310"/>
                      <a:pt x="29085" y="460481"/>
                      <a:pt x="27420" y="457874"/>
                    </a:cubicBezTo>
                    <a:cubicBezTo>
                      <a:pt x="26569" y="456541"/>
                      <a:pt x="27616" y="454117"/>
                      <a:pt x="27145" y="452381"/>
                    </a:cubicBezTo>
                    <a:cubicBezTo>
                      <a:pt x="26569" y="450354"/>
                      <a:pt x="25328" y="448473"/>
                      <a:pt x="24282" y="446586"/>
                    </a:cubicBezTo>
                    <a:cubicBezTo>
                      <a:pt x="22932" y="444097"/>
                      <a:pt x="21548" y="441867"/>
                      <a:pt x="22200" y="438576"/>
                    </a:cubicBezTo>
                    <a:cubicBezTo>
                      <a:pt x="22799" y="435641"/>
                      <a:pt x="21880" y="432514"/>
                      <a:pt x="19985" y="431610"/>
                    </a:cubicBezTo>
                    <a:cubicBezTo>
                      <a:pt x="18188" y="427609"/>
                      <a:pt x="17138" y="424528"/>
                      <a:pt x="15493" y="421827"/>
                    </a:cubicBezTo>
                    <a:cubicBezTo>
                      <a:pt x="13957" y="419296"/>
                      <a:pt x="12795" y="417164"/>
                      <a:pt x="14197" y="414113"/>
                    </a:cubicBezTo>
                    <a:cubicBezTo>
                      <a:pt x="14850" y="412697"/>
                      <a:pt x="14928" y="409694"/>
                      <a:pt x="14117" y="409175"/>
                    </a:cubicBezTo>
                    <a:cubicBezTo>
                      <a:pt x="11160" y="407233"/>
                      <a:pt x="13458" y="403769"/>
                      <a:pt x="11117" y="401352"/>
                    </a:cubicBezTo>
                    <a:cubicBezTo>
                      <a:pt x="9388" y="399583"/>
                      <a:pt x="10119" y="395603"/>
                      <a:pt x="9402" y="392669"/>
                    </a:cubicBezTo>
                    <a:cubicBezTo>
                      <a:pt x="9161" y="391666"/>
                      <a:pt x="10859" y="389264"/>
                      <a:pt x="7839" y="389596"/>
                    </a:cubicBezTo>
                    <a:cubicBezTo>
                      <a:pt x="7764" y="389605"/>
                      <a:pt x="7459" y="389001"/>
                      <a:pt x="7536" y="388873"/>
                    </a:cubicBezTo>
                    <a:cubicBezTo>
                      <a:pt x="8907" y="386520"/>
                      <a:pt x="6942" y="386817"/>
                      <a:pt x="5210" y="386606"/>
                    </a:cubicBezTo>
                    <a:cubicBezTo>
                      <a:pt x="5904" y="385005"/>
                      <a:pt x="6882" y="383662"/>
                      <a:pt x="6928" y="382235"/>
                    </a:cubicBezTo>
                    <a:cubicBezTo>
                      <a:pt x="6971" y="381051"/>
                      <a:pt x="5960" y="379780"/>
                      <a:pt x="5009" y="378792"/>
                    </a:cubicBezTo>
                    <a:cubicBezTo>
                      <a:pt x="4893" y="376111"/>
                      <a:pt x="4703" y="373439"/>
                      <a:pt x="4727" y="370789"/>
                    </a:cubicBezTo>
                    <a:cubicBezTo>
                      <a:pt x="4757" y="366899"/>
                      <a:pt x="4936" y="362993"/>
                      <a:pt x="5041" y="359095"/>
                    </a:cubicBezTo>
                    <a:cubicBezTo>
                      <a:pt x="5061" y="358563"/>
                      <a:pt x="5159" y="357781"/>
                      <a:pt x="4893" y="357553"/>
                    </a:cubicBezTo>
                    <a:cubicBezTo>
                      <a:pt x="1551" y="354818"/>
                      <a:pt x="4098" y="350996"/>
                      <a:pt x="2966" y="347847"/>
                    </a:cubicBezTo>
                    <a:cubicBezTo>
                      <a:pt x="1807" y="344596"/>
                      <a:pt x="997" y="341202"/>
                      <a:pt x="0" y="337768"/>
                    </a:cubicBezTo>
                    <a:cubicBezTo>
                      <a:pt x="2178" y="336177"/>
                      <a:pt x="2694" y="330300"/>
                      <a:pt x="824" y="325747"/>
                    </a:cubicBezTo>
                    <a:cubicBezTo>
                      <a:pt x="4549" y="322769"/>
                      <a:pt x="4581" y="319195"/>
                      <a:pt x="3016" y="314807"/>
                    </a:cubicBezTo>
                    <a:cubicBezTo>
                      <a:pt x="1795" y="311396"/>
                      <a:pt x="1341" y="307496"/>
                      <a:pt x="1551" y="303889"/>
                    </a:cubicBezTo>
                    <a:cubicBezTo>
                      <a:pt x="1689" y="301606"/>
                      <a:pt x="3672" y="299461"/>
                      <a:pt x="4817" y="297254"/>
                    </a:cubicBezTo>
                    <a:cubicBezTo>
                      <a:pt x="5058" y="296820"/>
                      <a:pt x="5282" y="296358"/>
                      <a:pt x="5338" y="295883"/>
                    </a:cubicBezTo>
                    <a:cubicBezTo>
                      <a:pt x="5652" y="292250"/>
                      <a:pt x="6012" y="288627"/>
                      <a:pt x="6233" y="284974"/>
                    </a:cubicBezTo>
                    <a:cubicBezTo>
                      <a:pt x="6426" y="281777"/>
                      <a:pt x="6780" y="278518"/>
                      <a:pt x="6374" y="275383"/>
                    </a:cubicBezTo>
                    <a:cubicBezTo>
                      <a:pt x="6084" y="273055"/>
                      <a:pt x="7234" y="272919"/>
                      <a:pt x="8901" y="272653"/>
                    </a:cubicBezTo>
                    <a:cubicBezTo>
                      <a:pt x="8570" y="271946"/>
                      <a:pt x="8078" y="271303"/>
                      <a:pt x="8043" y="270686"/>
                    </a:cubicBezTo>
                    <a:cubicBezTo>
                      <a:pt x="7811" y="265447"/>
                      <a:pt x="7549" y="260225"/>
                      <a:pt x="7576" y="255020"/>
                    </a:cubicBezTo>
                    <a:cubicBezTo>
                      <a:pt x="7593" y="253172"/>
                      <a:pt x="8321" y="251311"/>
                      <a:pt x="8656" y="249461"/>
                    </a:cubicBezTo>
                    <a:cubicBezTo>
                      <a:pt x="8791" y="248735"/>
                      <a:pt x="8573" y="247957"/>
                      <a:pt x="8791" y="247299"/>
                    </a:cubicBezTo>
                    <a:cubicBezTo>
                      <a:pt x="9022" y="246473"/>
                      <a:pt x="9323" y="245443"/>
                      <a:pt x="9946" y="245045"/>
                    </a:cubicBezTo>
                    <a:cubicBezTo>
                      <a:pt x="11770" y="243839"/>
                      <a:pt x="12064" y="242613"/>
                      <a:pt x="11417" y="240473"/>
                    </a:cubicBezTo>
                    <a:cubicBezTo>
                      <a:pt x="10900" y="238728"/>
                      <a:pt x="10943" y="236545"/>
                      <a:pt x="11500" y="234792"/>
                    </a:cubicBezTo>
                    <a:cubicBezTo>
                      <a:pt x="12604" y="231333"/>
                      <a:pt x="15168" y="228099"/>
                      <a:pt x="15355" y="224706"/>
                    </a:cubicBezTo>
                    <a:cubicBezTo>
                      <a:pt x="15589" y="220447"/>
                      <a:pt x="19654" y="217690"/>
                      <a:pt x="18667" y="212892"/>
                    </a:cubicBezTo>
                    <a:cubicBezTo>
                      <a:pt x="18180" y="210569"/>
                      <a:pt x="20729" y="207624"/>
                      <a:pt x="21855" y="204949"/>
                    </a:cubicBezTo>
                    <a:cubicBezTo>
                      <a:pt x="22326" y="203811"/>
                      <a:pt x="22462" y="202526"/>
                      <a:pt x="22997" y="201425"/>
                    </a:cubicBezTo>
                    <a:cubicBezTo>
                      <a:pt x="24905" y="197414"/>
                      <a:pt x="26757" y="193316"/>
                      <a:pt x="29017" y="189479"/>
                    </a:cubicBezTo>
                    <a:cubicBezTo>
                      <a:pt x="29759" y="188206"/>
                      <a:pt x="31712" y="187638"/>
                      <a:pt x="33129" y="186732"/>
                    </a:cubicBezTo>
                    <a:cubicBezTo>
                      <a:pt x="31331" y="184728"/>
                      <a:pt x="31600" y="182401"/>
                      <a:pt x="33278" y="180092"/>
                    </a:cubicBezTo>
                    <a:cubicBezTo>
                      <a:pt x="34390" y="178583"/>
                      <a:pt x="34960" y="176662"/>
                      <a:pt x="35694" y="174876"/>
                    </a:cubicBezTo>
                    <a:cubicBezTo>
                      <a:pt x="36067" y="173960"/>
                      <a:pt x="36254" y="173002"/>
                      <a:pt x="36554" y="171972"/>
                    </a:cubicBezTo>
                    <a:cubicBezTo>
                      <a:pt x="36815" y="172006"/>
                      <a:pt x="36554" y="171972"/>
                      <a:pt x="36247" y="171929"/>
                    </a:cubicBezTo>
                    <a:cubicBezTo>
                      <a:pt x="36453" y="170440"/>
                      <a:pt x="36123" y="168297"/>
                      <a:pt x="36985" y="167586"/>
                    </a:cubicBezTo>
                    <a:cubicBezTo>
                      <a:pt x="39469" y="165601"/>
                      <a:pt x="40970" y="163325"/>
                      <a:pt x="41367" y="160198"/>
                    </a:cubicBezTo>
                    <a:cubicBezTo>
                      <a:pt x="41420" y="159845"/>
                      <a:pt x="41747" y="159356"/>
                      <a:pt x="42049" y="159204"/>
                    </a:cubicBezTo>
                    <a:cubicBezTo>
                      <a:pt x="46121" y="157519"/>
                      <a:pt x="48280" y="153587"/>
                      <a:pt x="51642" y="151040"/>
                    </a:cubicBezTo>
                    <a:cubicBezTo>
                      <a:pt x="53309" y="149776"/>
                      <a:pt x="53653" y="148439"/>
                      <a:pt x="52369" y="147303"/>
                    </a:cubicBezTo>
                    <a:cubicBezTo>
                      <a:pt x="54585" y="143213"/>
                      <a:pt x="56346" y="139096"/>
                      <a:pt x="58861" y="135534"/>
                    </a:cubicBezTo>
                    <a:cubicBezTo>
                      <a:pt x="61923" y="131143"/>
                      <a:pt x="65704" y="127251"/>
                      <a:pt x="68997" y="123033"/>
                    </a:cubicBezTo>
                    <a:cubicBezTo>
                      <a:pt x="70050" y="121681"/>
                      <a:pt x="70358" y="119728"/>
                      <a:pt x="71493" y="118445"/>
                    </a:cubicBezTo>
                    <a:cubicBezTo>
                      <a:pt x="74814" y="114768"/>
                      <a:pt x="78380" y="111292"/>
                      <a:pt x="82304" y="107310"/>
                    </a:cubicBezTo>
                    <a:cubicBezTo>
                      <a:pt x="81088" y="104534"/>
                      <a:pt x="84519" y="104218"/>
                      <a:pt x="86517" y="102783"/>
                    </a:cubicBezTo>
                    <a:cubicBezTo>
                      <a:pt x="88570" y="101311"/>
                      <a:pt x="90533" y="99698"/>
                      <a:pt x="92313" y="97923"/>
                    </a:cubicBezTo>
                    <a:cubicBezTo>
                      <a:pt x="93910" y="96425"/>
                      <a:pt x="95571" y="94964"/>
                      <a:pt x="97096" y="93352"/>
                    </a:cubicBezTo>
                    <a:cubicBezTo>
                      <a:pt x="98010" y="92408"/>
                      <a:pt x="98594" y="91197"/>
                      <a:pt x="99389" y="90131"/>
                    </a:cubicBezTo>
                    <a:cubicBezTo>
                      <a:pt x="99935" y="89423"/>
                      <a:pt x="100498" y="88305"/>
                      <a:pt x="101220" y="88123"/>
                    </a:cubicBezTo>
                    <a:cubicBezTo>
                      <a:pt x="105073" y="87218"/>
                      <a:pt x="106089" y="83936"/>
                      <a:pt x="107601" y="81054"/>
                    </a:cubicBezTo>
                    <a:cubicBezTo>
                      <a:pt x="107689" y="80879"/>
                      <a:pt x="107835" y="80545"/>
                      <a:pt x="107957" y="80547"/>
                    </a:cubicBezTo>
                    <a:cubicBezTo>
                      <a:pt x="112018" y="80907"/>
                      <a:pt x="111757" y="75687"/>
                      <a:pt x="115251" y="74971"/>
                    </a:cubicBezTo>
                    <a:cubicBezTo>
                      <a:pt x="116581" y="74680"/>
                      <a:pt x="117259" y="72053"/>
                      <a:pt x="118658" y="71119"/>
                    </a:cubicBezTo>
                    <a:cubicBezTo>
                      <a:pt x="120737" y="69750"/>
                      <a:pt x="123434" y="69225"/>
                      <a:pt x="125478" y="67800"/>
                    </a:cubicBezTo>
                    <a:cubicBezTo>
                      <a:pt x="131041" y="63888"/>
                      <a:pt x="137428" y="61325"/>
                      <a:pt x="142460" y="56394"/>
                    </a:cubicBezTo>
                    <a:cubicBezTo>
                      <a:pt x="146066" y="52854"/>
                      <a:pt x="150723" y="50398"/>
                      <a:pt x="154869" y="47391"/>
                    </a:cubicBezTo>
                    <a:cubicBezTo>
                      <a:pt x="155447" y="46982"/>
                      <a:pt x="155761" y="46223"/>
                      <a:pt x="156560" y="46351"/>
                    </a:cubicBezTo>
                    <a:cubicBezTo>
                      <a:pt x="158930" y="45437"/>
                      <a:pt x="161317" y="44550"/>
                      <a:pt x="163686" y="43635"/>
                    </a:cubicBezTo>
                    <a:cubicBezTo>
                      <a:pt x="163622" y="43597"/>
                      <a:pt x="163568" y="43512"/>
                      <a:pt x="163503" y="43473"/>
                    </a:cubicBezTo>
                    <a:cubicBezTo>
                      <a:pt x="165204" y="42387"/>
                      <a:pt x="166788" y="41056"/>
                      <a:pt x="168614" y="40289"/>
                    </a:cubicBezTo>
                    <a:cubicBezTo>
                      <a:pt x="172953" y="38396"/>
                      <a:pt x="177439" y="37047"/>
                      <a:pt x="181089" y="33638"/>
                    </a:cubicBezTo>
                    <a:cubicBezTo>
                      <a:pt x="182258" y="32532"/>
                      <a:pt x="184662" y="30358"/>
                      <a:pt x="187397" y="31765"/>
                    </a:cubicBezTo>
                    <a:cubicBezTo>
                      <a:pt x="187590" y="31880"/>
                      <a:pt x="188305" y="30626"/>
                      <a:pt x="188927" y="30349"/>
                    </a:cubicBezTo>
                    <a:cubicBezTo>
                      <a:pt x="192889" y="28616"/>
                      <a:pt x="196896" y="27015"/>
                      <a:pt x="200858" y="25282"/>
                    </a:cubicBezTo>
                    <a:cubicBezTo>
                      <a:pt x="202288" y="24648"/>
                      <a:pt x="203613" y="23722"/>
                      <a:pt x="204964" y="22899"/>
                    </a:cubicBezTo>
                    <a:cubicBezTo>
                      <a:pt x="205587" y="22501"/>
                      <a:pt x="206112" y="21887"/>
                      <a:pt x="206788" y="21694"/>
                    </a:cubicBezTo>
                    <a:cubicBezTo>
                      <a:pt x="210380" y="20757"/>
                      <a:pt x="214008" y="19877"/>
                      <a:pt x="217681" y="19128"/>
                    </a:cubicBezTo>
                    <a:cubicBezTo>
                      <a:pt x="218983" y="18854"/>
                      <a:pt x="220513" y="19314"/>
                      <a:pt x="221772" y="18910"/>
                    </a:cubicBezTo>
                    <a:cubicBezTo>
                      <a:pt x="226665" y="17260"/>
                      <a:pt x="231443" y="15366"/>
                      <a:pt x="236265" y="13604"/>
                    </a:cubicBezTo>
                    <a:cubicBezTo>
                      <a:pt x="239704" y="12365"/>
                      <a:pt x="242889" y="10291"/>
                      <a:pt x="246863" y="10826"/>
                    </a:cubicBezTo>
                    <a:cubicBezTo>
                      <a:pt x="247766" y="10927"/>
                      <a:pt x="248871" y="9783"/>
                      <a:pt x="249817" y="9139"/>
                    </a:cubicBezTo>
                    <a:cubicBezTo>
                      <a:pt x="252151" y="7608"/>
                      <a:pt x="254306" y="6232"/>
                      <a:pt x="257497" y="7228"/>
                    </a:cubicBezTo>
                    <a:cubicBezTo>
                      <a:pt x="258841" y="7646"/>
                      <a:pt x="260895" y="6613"/>
                      <a:pt x="262367" y="5792"/>
                    </a:cubicBezTo>
                    <a:cubicBezTo>
                      <a:pt x="266463" y="3457"/>
                      <a:pt x="270823" y="4223"/>
                      <a:pt x="275155" y="4131"/>
                    </a:cubicBezTo>
                    <a:cubicBezTo>
                      <a:pt x="276107" y="4122"/>
                      <a:pt x="277029" y="3692"/>
                      <a:pt x="277984" y="3561"/>
                    </a:cubicBezTo>
                    <a:cubicBezTo>
                      <a:pt x="281437" y="3032"/>
                      <a:pt x="285058" y="3074"/>
                      <a:pt x="288281" y="1934"/>
                    </a:cubicBezTo>
                    <a:cubicBezTo>
                      <a:pt x="291081" y="944"/>
                      <a:pt x="294191" y="4066"/>
                      <a:pt x="296617" y="800"/>
                    </a:cubicBezTo>
                    <a:cubicBezTo>
                      <a:pt x="297000" y="276"/>
                      <a:pt x="298688" y="356"/>
                      <a:pt x="299613" y="682"/>
                    </a:cubicBezTo>
                    <a:cubicBezTo>
                      <a:pt x="304144" y="2338"/>
                      <a:pt x="308465" y="1854"/>
                      <a:pt x="313000" y="394"/>
                    </a:cubicBezTo>
                    <a:cubicBezTo>
                      <a:pt x="315283" y="-345"/>
                      <a:pt x="318015" y="185"/>
                      <a:pt x="320525" y="178"/>
                    </a:cubicBezTo>
                    <a:close/>
                  </a:path>
                </a:pathLst>
              </a:custGeom>
              <a:solidFill>
                <a:schemeClr val="accent1"/>
              </a:solidFill>
              <a:ln w="4072" cap="flat">
                <a:noFill/>
                <a:prstDash val="solid"/>
                <a:miter/>
              </a:ln>
              <a:effectLst/>
            </p:spPr>
            <p:txBody>
              <a:bodyPr wrap="square" rtlCol="0" anchor="ctr">
                <a:noAutofit/>
              </a:bodyPr>
              <a:lstStyle/>
              <a:p>
                <a:endParaRPr lang="zh-CN" altLang="en-US"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41" name="Bullet1">
                <a:extLst>
                  <a:ext uri="{FF2B5EF4-FFF2-40B4-BE49-F238E27FC236}">
                    <a16:creationId xmlns:a16="http://schemas.microsoft.com/office/drawing/2014/main" id="{B99F555A-0BB4-2582-A867-0BD939114A76}"/>
                  </a:ext>
                </a:extLst>
              </p:cNvPr>
              <p:cNvSpPr>
                <a:spLocks/>
              </p:cNvSpPr>
              <p:nvPr/>
            </p:nvSpPr>
            <p:spPr>
              <a:xfrm>
                <a:off x="953244" y="1153886"/>
                <a:ext cx="11019624" cy="546317"/>
              </a:xfrm>
              <a:prstGeom prst="rect">
                <a:avLst/>
              </a:prstGeom>
            </p:spPr>
            <p:txBody>
              <a:bodyPr wrap="square" lIns="90000" tIns="46800" rIns="90000" bIns="46800" anchor="ctr" anchorCtr="0">
                <a:normAutofit/>
              </a:bodyPr>
              <a:lstStyle/>
              <a:p>
                <a:pPr>
                  <a:lnSpc>
                    <a:spcPct val="120000"/>
                  </a:lnSpc>
                </a:pPr>
                <a:r>
                  <a:rPr lang="zh-CN" altLang="en-US" b="1" dirty="0">
                    <a:latin typeface="Arial" panose="020B0604020202020204" pitchFamily="34" charset="0"/>
                    <a:ea typeface="微软雅黑" panose="020B0503020204020204" pitchFamily="34" charset="-122"/>
                    <a:sym typeface="Arial" panose="020B0604020202020204" pitchFamily="34" charset="0"/>
                  </a:rPr>
                  <a:t>京味文学的整体价值</a:t>
                </a:r>
                <a:endParaRPr lang="en-US" dirty="0"/>
              </a:p>
            </p:txBody>
          </p:sp>
          <p:sp>
            <p:nvSpPr>
              <p:cNvPr id="42" name="Text1">
                <a:extLst>
                  <a:ext uri="{FF2B5EF4-FFF2-40B4-BE49-F238E27FC236}">
                    <a16:creationId xmlns:a16="http://schemas.microsoft.com/office/drawing/2014/main" id="{8C9A77FA-08DC-4F89-BE3B-760D7B299C4E}"/>
                  </a:ext>
                </a:extLst>
              </p:cNvPr>
              <p:cNvSpPr/>
              <p:nvPr/>
            </p:nvSpPr>
            <p:spPr>
              <a:xfrm>
                <a:off x="953244" y="1700203"/>
                <a:ext cx="11019625" cy="3475047"/>
              </a:xfrm>
              <a:prstGeom prst="rect">
                <a:avLst/>
              </a:prstGeom>
            </p:spPr>
            <p:txBody>
              <a:bodyPr wrap="square" lIns="90000" tIns="46800" rIns="90000" bIns="46800" anchor="t" anchorCtr="0">
                <a:normAutofit/>
              </a:bodyPr>
              <a:lstStyle/>
              <a:p>
                <a:pPr>
                  <a:lnSpc>
                    <a:spcPct val="120000"/>
                  </a:lnSpc>
                </a:pPr>
                <a:r>
                  <a:rPr lang="zh-CN" altLang="en-US" dirty="0">
                    <a:latin typeface="宋体" panose="02010600030101010101" pitchFamily="2" charset="-122"/>
                    <a:ea typeface="宋体" panose="02010600030101010101" pitchFamily="2" charset="-122"/>
                    <a:sym typeface="Arial" panose="020B0604020202020204" pitchFamily="34" charset="0"/>
                  </a:rPr>
                  <a:t>他们的创作共同构成了京味文学的丰富内涵：“俗”与“雅”相互补充，共同展现了京味文化的多元面貌；从不同角度完整呈现了北京的历史文化、社会生活和人文精神；两位作家的创作都体现了对传统文化的继承和创新；反映了不同历史时期北京的社会变迁和文化发展</a:t>
                </a:r>
                <a:r>
                  <a:rPr lang="zh-CN" altLang="en-US" sz="1200" dirty="0">
                    <a:latin typeface="Arial" panose="020B0604020202020204" pitchFamily="34" charset="0"/>
                    <a:ea typeface="微软雅黑" panose="020B0503020204020204" pitchFamily="34" charset="-122"/>
                    <a:sym typeface="Arial" panose="020B0604020202020204" pitchFamily="34" charset="0"/>
                  </a:rPr>
                  <a:t>。</a:t>
                </a:r>
                <a:endParaRPr lang="en-US" dirty="0"/>
              </a:p>
            </p:txBody>
          </p:sp>
        </p:grpSp>
      </p:grpSp>
      <p:sp>
        <p:nvSpPr>
          <p:cNvPr id="3" name="标题 4294967294"/>
          <p:cNvSpPr>
            <a:spLocks noGrp="1"/>
          </p:cNvSpPr>
          <p:nvPr>
            <p:ph type="title" hasCustomPrompt="1"/>
          </p:nvPr>
        </p:nvSpPr>
        <p:spPr/>
        <p:txBody>
          <a:bodyPr/>
          <a:lstStyle/>
          <a:p>
            <a:r>
              <a:rPr lang="zh-CN" altLang="en-US" dirty="0"/>
              <a:t>相同：共同文化贡献</a:t>
            </a:r>
            <a:endParaRPr lang="en-US" dirty="0"/>
          </a:p>
        </p:txBody>
      </p:sp>
    </p:spTree>
    <p:custDataLst>
      <p:tags r:id="rId1"/>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3068320" y="1984071"/>
            <a:ext cx="5567679" cy="1968170"/>
          </a:xfrm>
        </p:spPr>
        <p:txBody>
          <a:bodyPr/>
          <a:lstStyle/>
          <a:p>
            <a:r>
              <a:rPr lang="zh-CN" altLang="en-US" dirty="0"/>
              <a:t>谢谢观看</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e210d065-9a8e-41ee-91b5-0774044c7b8b.source.4.zh-Hans.pptx">
            <a:extLst>
              <a:ext uri="{FF2B5EF4-FFF2-40B4-BE49-F238E27FC236}">
                <a16:creationId xmlns:a16="http://schemas.microsoft.com/office/drawing/2014/main" id="{1C372EBA-4098-FCF3-2476-DC0626ACB75D}"/>
              </a:ext>
            </a:extLst>
          </p:cNvPr>
          <p:cNvGrpSpPr/>
          <p:nvPr/>
        </p:nvGrpSpPr>
        <p:grpSpPr>
          <a:xfrm>
            <a:off x="666749" y="1283051"/>
            <a:ext cx="10858501" cy="4739290"/>
            <a:chOff x="660400" y="1394811"/>
            <a:chExt cx="10858501" cy="4739290"/>
          </a:xfrm>
        </p:grpSpPr>
        <p:sp>
          <p:nvSpPr>
            <p:cNvPr id="12" name="Title">
              <a:extLst>
                <a:ext uri="{FF2B5EF4-FFF2-40B4-BE49-F238E27FC236}">
                  <a16:creationId xmlns:a16="http://schemas.microsoft.com/office/drawing/2014/main" id="{0AE4BBC6-5CA0-64A9-5652-E2040D1CDBD5}"/>
                </a:ext>
              </a:extLst>
            </p:cNvPr>
            <p:cNvSpPr>
              <a:spLocks/>
            </p:cNvSpPr>
            <p:nvPr/>
          </p:nvSpPr>
          <p:spPr>
            <a:xfrm>
              <a:off x="8768085" y="1394811"/>
              <a:ext cx="2750816" cy="473929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vert="eaVert" wrap="square" rtlCol="0" anchor="ctr" anchorCtr="0">
              <a:normAutofit/>
            </a:bodyPr>
            <a:lstStyle/>
            <a:p>
              <a:pPr>
                <a:lnSpc>
                  <a:spcPct val="200000"/>
                </a:lnSpc>
              </a:pPr>
              <a:r>
                <a:rPr lang="zh-CN" altLang="en-US" sz="3600" b="1" dirty="0">
                  <a:solidFill>
                    <a:schemeClr val="tx1"/>
                  </a:solidFill>
                  <a:latin typeface="宋体" panose="02010600030101010101" pitchFamily="2" charset="-122"/>
                  <a:ea typeface="宋体" panose="02010600030101010101" pitchFamily="2" charset="-122"/>
                  <a:cs typeface="+mn-ea"/>
                </a:rPr>
                <a:t>目录</a:t>
              </a:r>
              <a:endParaRPr lang="en-US" dirty="0">
                <a:latin typeface="宋体" panose="02010600030101010101" pitchFamily="2" charset="-122"/>
                <a:ea typeface="宋体" panose="02010600030101010101" pitchFamily="2" charset="-122"/>
              </a:endParaRPr>
            </a:p>
          </p:txBody>
        </p:sp>
        <p:grpSp>
          <p:nvGrpSpPr>
            <p:cNvPr id="64" name="组合 63">
              <a:extLst>
                <a:ext uri="{FF2B5EF4-FFF2-40B4-BE49-F238E27FC236}">
                  <a16:creationId xmlns:a16="http://schemas.microsoft.com/office/drawing/2014/main" id="{5AA9D41F-3173-8032-D324-119A7331484D}"/>
                </a:ext>
              </a:extLst>
            </p:cNvPr>
            <p:cNvGrpSpPr>
              <a:grpSpLocks/>
            </p:cNvGrpSpPr>
            <p:nvPr/>
          </p:nvGrpSpPr>
          <p:grpSpPr>
            <a:xfrm>
              <a:off x="5804335" y="1394811"/>
              <a:ext cx="759012" cy="4739289"/>
              <a:chOff x="9705788" y="1394811"/>
              <a:chExt cx="759012" cy="4739289"/>
            </a:xfrm>
          </p:grpSpPr>
          <p:grpSp>
            <p:nvGrpSpPr>
              <p:cNvPr id="3" name="组合 2">
                <a:extLst>
                  <a:ext uri="{FF2B5EF4-FFF2-40B4-BE49-F238E27FC236}">
                    <a16:creationId xmlns:a16="http://schemas.microsoft.com/office/drawing/2014/main" id="{8109836C-8003-9CDC-88BE-AE2A6A1B63CE}"/>
                  </a:ext>
                </a:extLst>
              </p:cNvPr>
              <p:cNvGrpSpPr/>
              <p:nvPr/>
            </p:nvGrpSpPr>
            <p:grpSpPr>
              <a:xfrm>
                <a:off x="9705788" y="1394811"/>
                <a:ext cx="759012" cy="4739289"/>
                <a:chOff x="9705788" y="1394811"/>
                <a:chExt cx="759012" cy="4739289"/>
              </a:xfrm>
            </p:grpSpPr>
            <p:sp>
              <p:nvSpPr>
                <p:cNvPr id="9" name="Bullet1">
                  <a:extLst>
                    <a:ext uri="{FF2B5EF4-FFF2-40B4-BE49-F238E27FC236}">
                      <a16:creationId xmlns:a16="http://schemas.microsoft.com/office/drawing/2014/main" id="{D46693FE-8075-FAC1-ACAB-007914211249}"/>
                    </a:ext>
                  </a:extLst>
                </p:cNvPr>
                <p:cNvSpPr txBox="1">
                  <a:spLocks/>
                </p:cNvSpPr>
                <p:nvPr/>
              </p:nvSpPr>
              <p:spPr>
                <a:xfrm>
                  <a:off x="9763462" y="2305050"/>
                  <a:ext cx="643664" cy="3829050"/>
                </a:xfrm>
                <a:prstGeom prst="rect">
                  <a:avLst/>
                </a:prstGeom>
                <a:noFill/>
              </p:spPr>
              <p:txBody>
                <a:bodyPr vert="eaVert" wrap="square" lIns="91440" tIns="45720" rIns="91440" bIns="45720" rtlCol="0" anchor="ctr" anchorCtr="0">
                  <a:normAutofit/>
                </a:bodyPr>
                <a:lstStyle/>
                <a:p>
                  <a:r>
                    <a:rPr lang="zh-CN" altLang="en-US" b="1" dirty="0">
                      <a:latin typeface="宋体" panose="02010600030101010101" pitchFamily="2" charset="-122"/>
                      <a:ea typeface="宋体" panose="02010600030101010101" pitchFamily="2" charset="-122"/>
                      <a:cs typeface="+mn-ea"/>
                      <a:sym typeface="+mn-lt"/>
                    </a:rPr>
                    <a:t>研究结论</a:t>
                  </a:r>
                  <a:endParaRPr lang="en-US" dirty="0">
                    <a:latin typeface="宋体" panose="02010600030101010101" pitchFamily="2" charset="-122"/>
                    <a:ea typeface="宋体" panose="02010600030101010101" pitchFamily="2" charset="-122"/>
                  </a:endParaRPr>
                </a:p>
              </p:txBody>
            </p:sp>
            <p:sp>
              <p:nvSpPr>
                <p:cNvPr id="5" name="Number1">
                  <a:extLst>
                    <a:ext uri="{FF2B5EF4-FFF2-40B4-BE49-F238E27FC236}">
                      <a16:creationId xmlns:a16="http://schemas.microsoft.com/office/drawing/2014/main" id="{9B909264-9611-0058-24D4-A92618046EC2}"/>
                    </a:ext>
                  </a:extLst>
                </p:cNvPr>
                <p:cNvSpPr>
                  <a:spLocks/>
                </p:cNvSpPr>
                <p:nvPr/>
              </p:nvSpPr>
              <p:spPr>
                <a:xfrm>
                  <a:off x="9705788" y="1394811"/>
                  <a:ext cx="759012" cy="759012"/>
                </a:xfrm>
                <a:custGeom>
                  <a:avLst/>
                  <a:gdLst>
                    <a:gd name="connsiteX0" fmla="*/ 2421731 w 2751486"/>
                    <a:gd name="connsiteY0" fmla="*/ 386239 h 2751486"/>
                    <a:gd name="connsiteX1" fmla="*/ 2421731 w 2751486"/>
                    <a:gd name="connsiteY1" fmla="*/ 386239 h 2751486"/>
                    <a:gd name="connsiteX2" fmla="*/ 2365343 w 2751486"/>
                    <a:gd name="connsiteY2" fmla="*/ 329851 h 2751486"/>
                    <a:gd name="connsiteX3" fmla="*/ 2365343 w 2751486"/>
                    <a:gd name="connsiteY3" fmla="*/ 329851 h 2751486"/>
                    <a:gd name="connsiteX4" fmla="*/ 2035397 w 2751486"/>
                    <a:gd name="connsiteY4" fmla="*/ 0 h 2751486"/>
                    <a:gd name="connsiteX5" fmla="*/ 716090 w 2751486"/>
                    <a:gd name="connsiteY5" fmla="*/ 0 h 2751486"/>
                    <a:gd name="connsiteX6" fmla="*/ 386239 w 2751486"/>
                    <a:gd name="connsiteY6" fmla="*/ 329851 h 2751486"/>
                    <a:gd name="connsiteX7" fmla="*/ 386239 w 2751486"/>
                    <a:gd name="connsiteY7" fmla="*/ 329851 h 2751486"/>
                    <a:gd name="connsiteX8" fmla="*/ 329851 w 2751486"/>
                    <a:gd name="connsiteY8" fmla="*/ 386239 h 2751486"/>
                    <a:gd name="connsiteX9" fmla="*/ 329851 w 2751486"/>
                    <a:gd name="connsiteY9" fmla="*/ 386239 h 2751486"/>
                    <a:gd name="connsiteX10" fmla="*/ 0 w 2751486"/>
                    <a:gd name="connsiteY10" fmla="*/ 716090 h 2751486"/>
                    <a:gd name="connsiteX11" fmla="*/ 0 w 2751486"/>
                    <a:gd name="connsiteY11" fmla="*/ 2035397 h 2751486"/>
                    <a:gd name="connsiteX12" fmla="*/ 329851 w 2751486"/>
                    <a:gd name="connsiteY12" fmla="*/ 2365248 h 2751486"/>
                    <a:gd name="connsiteX13" fmla="*/ 329851 w 2751486"/>
                    <a:gd name="connsiteY13" fmla="*/ 2365248 h 2751486"/>
                    <a:gd name="connsiteX14" fmla="*/ 386239 w 2751486"/>
                    <a:gd name="connsiteY14" fmla="*/ 2421636 h 2751486"/>
                    <a:gd name="connsiteX15" fmla="*/ 386239 w 2751486"/>
                    <a:gd name="connsiteY15" fmla="*/ 2421636 h 2751486"/>
                    <a:gd name="connsiteX16" fmla="*/ 716090 w 2751486"/>
                    <a:gd name="connsiteY16" fmla="*/ 2751487 h 2751486"/>
                    <a:gd name="connsiteX17" fmla="*/ 2035397 w 2751486"/>
                    <a:gd name="connsiteY17" fmla="*/ 2751487 h 2751486"/>
                    <a:gd name="connsiteX18" fmla="*/ 2365248 w 2751486"/>
                    <a:gd name="connsiteY18" fmla="*/ 2421636 h 2751486"/>
                    <a:gd name="connsiteX19" fmla="*/ 2365248 w 2751486"/>
                    <a:gd name="connsiteY19" fmla="*/ 2421636 h 2751486"/>
                    <a:gd name="connsiteX20" fmla="*/ 2421636 w 2751486"/>
                    <a:gd name="connsiteY20" fmla="*/ 2365248 h 2751486"/>
                    <a:gd name="connsiteX21" fmla="*/ 2421636 w 2751486"/>
                    <a:gd name="connsiteY21" fmla="*/ 2365248 h 2751486"/>
                    <a:gd name="connsiteX22" fmla="*/ 2751487 w 2751486"/>
                    <a:gd name="connsiteY22" fmla="*/ 2035397 h 2751486"/>
                    <a:gd name="connsiteX23" fmla="*/ 2751487 w 2751486"/>
                    <a:gd name="connsiteY23" fmla="*/ 716090 h 2751486"/>
                    <a:gd name="connsiteX24" fmla="*/ 2421636 w 2751486"/>
                    <a:gd name="connsiteY24" fmla="*/ 386239 h 2751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51486" h="2751486">
                      <a:moveTo>
                        <a:pt x="2421731" y="386239"/>
                      </a:moveTo>
                      <a:lnTo>
                        <a:pt x="2421731" y="386239"/>
                      </a:lnTo>
                      <a:cubicBezTo>
                        <a:pt x="2390585" y="386239"/>
                        <a:pt x="2365343" y="360998"/>
                        <a:pt x="2365343" y="329851"/>
                      </a:cubicBezTo>
                      <a:lnTo>
                        <a:pt x="2365343" y="329851"/>
                      </a:lnTo>
                      <a:cubicBezTo>
                        <a:pt x="2365248" y="147638"/>
                        <a:pt x="2217611" y="0"/>
                        <a:pt x="2035397" y="0"/>
                      </a:cubicBezTo>
                      <a:lnTo>
                        <a:pt x="716090" y="0"/>
                      </a:lnTo>
                      <a:cubicBezTo>
                        <a:pt x="533972" y="0"/>
                        <a:pt x="386239" y="147638"/>
                        <a:pt x="386239" y="329851"/>
                      </a:cubicBezTo>
                      <a:lnTo>
                        <a:pt x="386239" y="329851"/>
                      </a:lnTo>
                      <a:cubicBezTo>
                        <a:pt x="386239" y="360998"/>
                        <a:pt x="360998" y="386239"/>
                        <a:pt x="329851" y="386239"/>
                      </a:cubicBezTo>
                      <a:lnTo>
                        <a:pt x="329851" y="386239"/>
                      </a:lnTo>
                      <a:cubicBezTo>
                        <a:pt x="147638" y="386239"/>
                        <a:pt x="0" y="533972"/>
                        <a:pt x="0" y="716090"/>
                      </a:cubicBezTo>
                      <a:lnTo>
                        <a:pt x="0" y="2035397"/>
                      </a:lnTo>
                      <a:cubicBezTo>
                        <a:pt x="0" y="2217515"/>
                        <a:pt x="147638" y="2365248"/>
                        <a:pt x="329851" y="2365248"/>
                      </a:cubicBezTo>
                      <a:lnTo>
                        <a:pt x="329851" y="2365248"/>
                      </a:lnTo>
                      <a:cubicBezTo>
                        <a:pt x="360998" y="2365248"/>
                        <a:pt x="386239" y="2390489"/>
                        <a:pt x="386239" y="2421636"/>
                      </a:cubicBezTo>
                      <a:lnTo>
                        <a:pt x="386239" y="2421636"/>
                      </a:lnTo>
                      <a:cubicBezTo>
                        <a:pt x="386239" y="2603754"/>
                        <a:pt x="533876" y="2751487"/>
                        <a:pt x="716090" y="2751487"/>
                      </a:cubicBezTo>
                      <a:lnTo>
                        <a:pt x="2035397" y="2751487"/>
                      </a:lnTo>
                      <a:cubicBezTo>
                        <a:pt x="2217515" y="2751487"/>
                        <a:pt x="2365248" y="2603849"/>
                        <a:pt x="2365248" y="2421636"/>
                      </a:cubicBezTo>
                      <a:lnTo>
                        <a:pt x="2365248" y="2421636"/>
                      </a:lnTo>
                      <a:cubicBezTo>
                        <a:pt x="2365248" y="2390489"/>
                        <a:pt x="2390489" y="2365248"/>
                        <a:pt x="2421636" y="2365248"/>
                      </a:cubicBezTo>
                      <a:lnTo>
                        <a:pt x="2421636" y="2365248"/>
                      </a:lnTo>
                      <a:cubicBezTo>
                        <a:pt x="2603754" y="2365248"/>
                        <a:pt x="2751487" y="2217611"/>
                        <a:pt x="2751487" y="2035397"/>
                      </a:cubicBezTo>
                      <a:lnTo>
                        <a:pt x="2751487" y="716090"/>
                      </a:lnTo>
                      <a:cubicBezTo>
                        <a:pt x="2751487" y="533972"/>
                        <a:pt x="2603849" y="386239"/>
                        <a:pt x="2421636" y="386239"/>
                      </a:cubicBezTo>
                      <a:close/>
                    </a:path>
                  </a:pathLst>
                </a:custGeom>
                <a:noFill/>
                <a:ln w="12700" cap="flat">
                  <a:solidFill>
                    <a:schemeClr val="accent1"/>
                  </a:solidFill>
                  <a:prstDash val="solid"/>
                  <a:miter/>
                </a:ln>
              </p:spPr>
              <p:txBody>
                <a:bodyPr rtlCol="0" anchor="ctr">
                  <a:normAutofit/>
                </a:bodyPr>
                <a:lstStyle/>
                <a:p>
                  <a:pPr algn="ctr"/>
                  <a:r>
                    <a:rPr lang="en-US" altLang="zh-CN" sz="2000" b="1" dirty="0">
                      <a:solidFill>
                        <a:schemeClr val="accent1"/>
                      </a:solidFill>
                      <a:latin typeface="宋体" panose="02010600030101010101" pitchFamily="2" charset="-122"/>
                      <a:ea typeface="宋体" panose="02010600030101010101" pitchFamily="2" charset="-122"/>
                    </a:rPr>
                    <a:t>4</a:t>
                  </a:r>
                  <a:endParaRPr lang="zh-CN" altLang="en-US" sz="2000" b="1" dirty="0">
                    <a:solidFill>
                      <a:schemeClr val="accent1"/>
                    </a:solidFill>
                    <a:latin typeface="宋体" panose="02010600030101010101" pitchFamily="2" charset="-122"/>
                    <a:ea typeface="宋体" panose="02010600030101010101" pitchFamily="2" charset="-122"/>
                  </a:endParaRPr>
                </a:p>
              </p:txBody>
            </p:sp>
          </p:grpSp>
          <p:cxnSp>
            <p:nvCxnSpPr>
              <p:cNvPr id="50" name="直接连接符 49">
                <a:extLst>
                  <a:ext uri="{FF2B5EF4-FFF2-40B4-BE49-F238E27FC236}">
                    <a16:creationId xmlns:a16="http://schemas.microsoft.com/office/drawing/2014/main" id="{A7400942-552C-1CB9-FD38-7F896587C7A0}"/>
                  </a:ext>
                </a:extLst>
              </p:cNvPr>
              <p:cNvCxnSpPr>
                <a:cxnSpLocks/>
              </p:cNvCxnSpPr>
              <p:nvPr/>
            </p:nvCxnSpPr>
            <p:spPr>
              <a:xfrm>
                <a:off x="9724838" y="2153823"/>
                <a:ext cx="0" cy="3980277"/>
              </a:xfrm>
              <a:prstGeom prst="line">
                <a:avLst/>
              </a:prstGeom>
              <a:ln>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grpSp>
        <p:grpSp>
          <p:nvGrpSpPr>
            <p:cNvPr id="65" name="组合 64">
              <a:extLst>
                <a:ext uri="{FF2B5EF4-FFF2-40B4-BE49-F238E27FC236}">
                  <a16:creationId xmlns:a16="http://schemas.microsoft.com/office/drawing/2014/main" id="{439C1D0C-1E20-D9D8-0B16-BF1CC751A42A}"/>
                </a:ext>
              </a:extLst>
            </p:cNvPr>
            <p:cNvGrpSpPr/>
            <p:nvPr/>
          </p:nvGrpSpPr>
          <p:grpSpPr>
            <a:xfrm>
              <a:off x="4089690" y="1394811"/>
              <a:ext cx="759012" cy="4739289"/>
              <a:chOff x="9705788" y="1394811"/>
              <a:chExt cx="759012" cy="4739289"/>
            </a:xfrm>
          </p:grpSpPr>
          <p:grpSp>
            <p:nvGrpSpPr>
              <p:cNvPr id="66" name="组合 65">
                <a:extLst>
                  <a:ext uri="{FF2B5EF4-FFF2-40B4-BE49-F238E27FC236}">
                    <a16:creationId xmlns:a16="http://schemas.microsoft.com/office/drawing/2014/main" id="{C1770E3A-824C-06A4-8CB5-D4D82DD90E85}"/>
                  </a:ext>
                </a:extLst>
              </p:cNvPr>
              <p:cNvGrpSpPr/>
              <p:nvPr/>
            </p:nvGrpSpPr>
            <p:grpSpPr>
              <a:xfrm>
                <a:off x="9705788" y="1394811"/>
                <a:ext cx="759012" cy="4739289"/>
                <a:chOff x="9705788" y="1394811"/>
                <a:chExt cx="759012" cy="4739289"/>
              </a:xfrm>
            </p:grpSpPr>
            <p:sp>
              <p:nvSpPr>
                <p:cNvPr id="68" name="Bullet2">
                  <a:extLst>
                    <a:ext uri="{FF2B5EF4-FFF2-40B4-BE49-F238E27FC236}">
                      <a16:creationId xmlns:a16="http://schemas.microsoft.com/office/drawing/2014/main" id="{28E19A35-C89E-E62D-CE59-47E1295FC5C5}"/>
                    </a:ext>
                  </a:extLst>
                </p:cNvPr>
                <p:cNvSpPr txBox="1">
                  <a:spLocks/>
                </p:cNvSpPr>
                <p:nvPr/>
              </p:nvSpPr>
              <p:spPr>
                <a:xfrm>
                  <a:off x="9763462" y="2305050"/>
                  <a:ext cx="643664" cy="3829050"/>
                </a:xfrm>
                <a:prstGeom prst="rect">
                  <a:avLst/>
                </a:prstGeom>
                <a:noFill/>
              </p:spPr>
              <p:txBody>
                <a:bodyPr vert="eaVert" wrap="square" lIns="91440" tIns="45720" rIns="91440" bIns="45720" rtlCol="0" anchor="ctr" anchorCtr="0">
                  <a:normAutofit/>
                </a:bodyPr>
                <a:lstStyle/>
                <a:p>
                  <a:r>
                    <a:rPr lang="zh-CN" altLang="en-US" b="1" dirty="0">
                      <a:latin typeface="宋体" panose="02010600030101010101" pitchFamily="2" charset="-122"/>
                      <a:ea typeface="宋体" panose="02010600030101010101" pitchFamily="2" charset="-122"/>
                      <a:cs typeface="+mn-ea"/>
                      <a:sym typeface="+mn-lt"/>
                    </a:rPr>
                    <a:t>情感分析</a:t>
                  </a:r>
                  <a:endParaRPr lang="en-US" dirty="0">
                    <a:latin typeface="宋体" panose="02010600030101010101" pitchFamily="2" charset="-122"/>
                    <a:ea typeface="宋体" panose="02010600030101010101" pitchFamily="2" charset="-122"/>
                  </a:endParaRPr>
                </a:p>
              </p:txBody>
            </p:sp>
            <p:sp>
              <p:nvSpPr>
                <p:cNvPr id="69" name="Number2">
                  <a:extLst>
                    <a:ext uri="{FF2B5EF4-FFF2-40B4-BE49-F238E27FC236}">
                      <a16:creationId xmlns:a16="http://schemas.microsoft.com/office/drawing/2014/main" id="{574DA405-A6D8-C875-46EF-93BD2B7DE764}"/>
                    </a:ext>
                  </a:extLst>
                </p:cNvPr>
                <p:cNvSpPr>
                  <a:spLocks/>
                </p:cNvSpPr>
                <p:nvPr/>
              </p:nvSpPr>
              <p:spPr>
                <a:xfrm>
                  <a:off x="9705788" y="1394811"/>
                  <a:ext cx="759012" cy="759012"/>
                </a:xfrm>
                <a:custGeom>
                  <a:avLst/>
                  <a:gdLst>
                    <a:gd name="connsiteX0" fmla="*/ 2421731 w 2751486"/>
                    <a:gd name="connsiteY0" fmla="*/ 386239 h 2751486"/>
                    <a:gd name="connsiteX1" fmla="*/ 2421731 w 2751486"/>
                    <a:gd name="connsiteY1" fmla="*/ 386239 h 2751486"/>
                    <a:gd name="connsiteX2" fmla="*/ 2365343 w 2751486"/>
                    <a:gd name="connsiteY2" fmla="*/ 329851 h 2751486"/>
                    <a:gd name="connsiteX3" fmla="*/ 2365343 w 2751486"/>
                    <a:gd name="connsiteY3" fmla="*/ 329851 h 2751486"/>
                    <a:gd name="connsiteX4" fmla="*/ 2035397 w 2751486"/>
                    <a:gd name="connsiteY4" fmla="*/ 0 h 2751486"/>
                    <a:gd name="connsiteX5" fmla="*/ 716090 w 2751486"/>
                    <a:gd name="connsiteY5" fmla="*/ 0 h 2751486"/>
                    <a:gd name="connsiteX6" fmla="*/ 386239 w 2751486"/>
                    <a:gd name="connsiteY6" fmla="*/ 329851 h 2751486"/>
                    <a:gd name="connsiteX7" fmla="*/ 386239 w 2751486"/>
                    <a:gd name="connsiteY7" fmla="*/ 329851 h 2751486"/>
                    <a:gd name="connsiteX8" fmla="*/ 329851 w 2751486"/>
                    <a:gd name="connsiteY8" fmla="*/ 386239 h 2751486"/>
                    <a:gd name="connsiteX9" fmla="*/ 329851 w 2751486"/>
                    <a:gd name="connsiteY9" fmla="*/ 386239 h 2751486"/>
                    <a:gd name="connsiteX10" fmla="*/ 0 w 2751486"/>
                    <a:gd name="connsiteY10" fmla="*/ 716090 h 2751486"/>
                    <a:gd name="connsiteX11" fmla="*/ 0 w 2751486"/>
                    <a:gd name="connsiteY11" fmla="*/ 2035397 h 2751486"/>
                    <a:gd name="connsiteX12" fmla="*/ 329851 w 2751486"/>
                    <a:gd name="connsiteY12" fmla="*/ 2365248 h 2751486"/>
                    <a:gd name="connsiteX13" fmla="*/ 329851 w 2751486"/>
                    <a:gd name="connsiteY13" fmla="*/ 2365248 h 2751486"/>
                    <a:gd name="connsiteX14" fmla="*/ 386239 w 2751486"/>
                    <a:gd name="connsiteY14" fmla="*/ 2421636 h 2751486"/>
                    <a:gd name="connsiteX15" fmla="*/ 386239 w 2751486"/>
                    <a:gd name="connsiteY15" fmla="*/ 2421636 h 2751486"/>
                    <a:gd name="connsiteX16" fmla="*/ 716090 w 2751486"/>
                    <a:gd name="connsiteY16" fmla="*/ 2751487 h 2751486"/>
                    <a:gd name="connsiteX17" fmla="*/ 2035397 w 2751486"/>
                    <a:gd name="connsiteY17" fmla="*/ 2751487 h 2751486"/>
                    <a:gd name="connsiteX18" fmla="*/ 2365248 w 2751486"/>
                    <a:gd name="connsiteY18" fmla="*/ 2421636 h 2751486"/>
                    <a:gd name="connsiteX19" fmla="*/ 2365248 w 2751486"/>
                    <a:gd name="connsiteY19" fmla="*/ 2421636 h 2751486"/>
                    <a:gd name="connsiteX20" fmla="*/ 2421636 w 2751486"/>
                    <a:gd name="connsiteY20" fmla="*/ 2365248 h 2751486"/>
                    <a:gd name="connsiteX21" fmla="*/ 2421636 w 2751486"/>
                    <a:gd name="connsiteY21" fmla="*/ 2365248 h 2751486"/>
                    <a:gd name="connsiteX22" fmla="*/ 2751487 w 2751486"/>
                    <a:gd name="connsiteY22" fmla="*/ 2035397 h 2751486"/>
                    <a:gd name="connsiteX23" fmla="*/ 2751487 w 2751486"/>
                    <a:gd name="connsiteY23" fmla="*/ 716090 h 2751486"/>
                    <a:gd name="connsiteX24" fmla="*/ 2421636 w 2751486"/>
                    <a:gd name="connsiteY24" fmla="*/ 386239 h 2751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51486" h="2751486">
                      <a:moveTo>
                        <a:pt x="2421731" y="386239"/>
                      </a:moveTo>
                      <a:lnTo>
                        <a:pt x="2421731" y="386239"/>
                      </a:lnTo>
                      <a:cubicBezTo>
                        <a:pt x="2390585" y="386239"/>
                        <a:pt x="2365343" y="360998"/>
                        <a:pt x="2365343" y="329851"/>
                      </a:cubicBezTo>
                      <a:lnTo>
                        <a:pt x="2365343" y="329851"/>
                      </a:lnTo>
                      <a:cubicBezTo>
                        <a:pt x="2365248" y="147638"/>
                        <a:pt x="2217611" y="0"/>
                        <a:pt x="2035397" y="0"/>
                      </a:cubicBezTo>
                      <a:lnTo>
                        <a:pt x="716090" y="0"/>
                      </a:lnTo>
                      <a:cubicBezTo>
                        <a:pt x="533972" y="0"/>
                        <a:pt x="386239" y="147638"/>
                        <a:pt x="386239" y="329851"/>
                      </a:cubicBezTo>
                      <a:lnTo>
                        <a:pt x="386239" y="329851"/>
                      </a:lnTo>
                      <a:cubicBezTo>
                        <a:pt x="386239" y="360998"/>
                        <a:pt x="360998" y="386239"/>
                        <a:pt x="329851" y="386239"/>
                      </a:cubicBezTo>
                      <a:lnTo>
                        <a:pt x="329851" y="386239"/>
                      </a:lnTo>
                      <a:cubicBezTo>
                        <a:pt x="147638" y="386239"/>
                        <a:pt x="0" y="533972"/>
                        <a:pt x="0" y="716090"/>
                      </a:cubicBezTo>
                      <a:lnTo>
                        <a:pt x="0" y="2035397"/>
                      </a:lnTo>
                      <a:cubicBezTo>
                        <a:pt x="0" y="2217515"/>
                        <a:pt x="147638" y="2365248"/>
                        <a:pt x="329851" y="2365248"/>
                      </a:cubicBezTo>
                      <a:lnTo>
                        <a:pt x="329851" y="2365248"/>
                      </a:lnTo>
                      <a:cubicBezTo>
                        <a:pt x="360998" y="2365248"/>
                        <a:pt x="386239" y="2390489"/>
                        <a:pt x="386239" y="2421636"/>
                      </a:cubicBezTo>
                      <a:lnTo>
                        <a:pt x="386239" y="2421636"/>
                      </a:lnTo>
                      <a:cubicBezTo>
                        <a:pt x="386239" y="2603754"/>
                        <a:pt x="533876" y="2751487"/>
                        <a:pt x="716090" y="2751487"/>
                      </a:cubicBezTo>
                      <a:lnTo>
                        <a:pt x="2035397" y="2751487"/>
                      </a:lnTo>
                      <a:cubicBezTo>
                        <a:pt x="2217515" y="2751487"/>
                        <a:pt x="2365248" y="2603849"/>
                        <a:pt x="2365248" y="2421636"/>
                      </a:cubicBezTo>
                      <a:lnTo>
                        <a:pt x="2365248" y="2421636"/>
                      </a:lnTo>
                      <a:cubicBezTo>
                        <a:pt x="2365248" y="2390489"/>
                        <a:pt x="2390489" y="2365248"/>
                        <a:pt x="2421636" y="2365248"/>
                      </a:cubicBezTo>
                      <a:lnTo>
                        <a:pt x="2421636" y="2365248"/>
                      </a:lnTo>
                      <a:cubicBezTo>
                        <a:pt x="2603754" y="2365248"/>
                        <a:pt x="2751487" y="2217611"/>
                        <a:pt x="2751487" y="2035397"/>
                      </a:cubicBezTo>
                      <a:lnTo>
                        <a:pt x="2751487" y="716090"/>
                      </a:lnTo>
                      <a:cubicBezTo>
                        <a:pt x="2751487" y="533972"/>
                        <a:pt x="2603849" y="386239"/>
                        <a:pt x="2421636" y="386239"/>
                      </a:cubicBezTo>
                      <a:close/>
                    </a:path>
                  </a:pathLst>
                </a:custGeom>
                <a:noFill/>
                <a:ln w="12700" cap="flat">
                  <a:solidFill>
                    <a:schemeClr val="accent1"/>
                  </a:solidFill>
                  <a:prstDash val="solid"/>
                  <a:miter/>
                </a:ln>
              </p:spPr>
              <p:txBody>
                <a:bodyPr rtlCol="0" anchor="ctr">
                  <a:normAutofit/>
                </a:bodyPr>
                <a:lstStyle/>
                <a:p>
                  <a:pPr algn="ctr"/>
                  <a:r>
                    <a:rPr lang="en-US" altLang="zh-CN" sz="2000" b="1" dirty="0">
                      <a:solidFill>
                        <a:schemeClr val="accent1"/>
                      </a:solidFill>
                      <a:latin typeface="宋体" panose="02010600030101010101" pitchFamily="2" charset="-122"/>
                      <a:ea typeface="宋体" panose="02010600030101010101" pitchFamily="2" charset="-122"/>
                    </a:rPr>
                    <a:t>3</a:t>
                  </a:r>
                  <a:endParaRPr lang="zh-CN" altLang="en-US" sz="2000" b="1" dirty="0">
                    <a:solidFill>
                      <a:schemeClr val="accent1"/>
                    </a:solidFill>
                    <a:latin typeface="宋体" panose="02010600030101010101" pitchFamily="2" charset="-122"/>
                    <a:ea typeface="宋体" panose="02010600030101010101" pitchFamily="2" charset="-122"/>
                  </a:endParaRPr>
                </a:p>
              </p:txBody>
            </p:sp>
          </p:grpSp>
          <p:cxnSp>
            <p:nvCxnSpPr>
              <p:cNvPr id="67" name="直接连接符 66">
                <a:extLst>
                  <a:ext uri="{FF2B5EF4-FFF2-40B4-BE49-F238E27FC236}">
                    <a16:creationId xmlns:a16="http://schemas.microsoft.com/office/drawing/2014/main" id="{A26E6320-DC15-D61B-E637-4DE6D188D569}"/>
                  </a:ext>
                </a:extLst>
              </p:cNvPr>
              <p:cNvCxnSpPr>
                <a:cxnSpLocks/>
              </p:cNvCxnSpPr>
              <p:nvPr/>
            </p:nvCxnSpPr>
            <p:spPr>
              <a:xfrm>
                <a:off x="9724838" y="2153823"/>
                <a:ext cx="0" cy="3980277"/>
              </a:xfrm>
              <a:prstGeom prst="line">
                <a:avLst/>
              </a:prstGeom>
              <a:ln>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grpSp>
        <p:grpSp>
          <p:nvGrpSpPr>
            <p:cNvPr id="70" name="组合 69">
              <a:extLst>
                <a:ext uri="{FF2B5EF4-FFF2-40B4-BE49-F238E27FC236}">
                  <a16:creationId xmlns:a16="http://schemas.microsoft.com/office/drawing/2014/main" id="{9B92BDD1-75CE-646E-A69A-7193F014C7CF}"/>
                </a:ext>
              </a:extLst>
            </p:cNvPr>
            <p:cNvGrpSpPr/>
            <p:nvPr/>
          </p:nvGrpSpPr>
          <p:grpSpPr>
            <a:xfrm>
              <a:off x="2375045" y="1394811"/>
              <a:ext cx="759012" cy="4739289"/>
              <a:chOff x="9705788" y="1394811"/>
              <a:chExt cx="759012" cy="4739289"/>
            </a:xfrm>
          </p:grpSpPr>
          <p:grpSp>
            <p:nvGrpSpPr>
              <p:cNvPr id="71" name="组合 70">
                <a:extLst>
                  <a:ext uri="{FF2B5EF4-FFF2-40B4-BE49-F238E27FC236}">
                    <a16:creationId xmlns:a16="http://schemas.microsoft.com/office/drawing/2014/main" id="{9DD99E1E-FF8E-60E9-69C4-002188E530C7}"/>
                  </a:ext>
                </a:extLst>
              </p:cNvPr>
              <p:cNvGrpSpPr/>
              <p:nvPr/>
            </p:nvGrpSpPr>
            <p:grpSpPr>
              <a:xfrm>
                <a:off x="9705788" y="1394811"/>
                <a:ext cx="759012" cy="4739289"/>
                <a:chOff x="9705788" y="1394811"/>
                <a:chExt cx="759012" cy="4739289"/>
              </a:xfrm>
            </p:grpSpPr>
            <p:sp>
              <p:nvSpPr>
                <p:cNvPr id="73" name="Bullet3">
                  <a:extLst>
                    <a:ext uri="{FF2B5EF4-FFF2-40B4-BE49-F238E27FC236}">
                      <a16:creationId xmlns:a16="http://schemas.microsoft.com/office/drawing/2014/main" id="{99734767-5634-0FDC-09C9-4E238C392EFD}"/>
                    </a:ext>
                  </a:extLst>
                </p:cNvPr>
                <p:cNvSpPr txBox="1">
                  <a:spLocks/>
                </p:cNvSpPr>
                <p:nvPr/>
              </p:nvSpPr>
              <p:spPr>
                <a:xfrm>
                  <a:off x="9743889" y="2305050"/>
                  <a:ext cx="643664" cy="3829050"/>
                </a:xfrm>
                <a:prstGeom prst="rect">
                  <a:avLst/>
                </a:prstGeom>
                <a:noFill/>
              </p:spPr>
              <p:txBody>
                <a:bodyPr vert="eaVert" wrap="square" lIns="91440" tIns="45720" rIns="91440" bIns="45720" rtlCol="0" anchor="ctr" anchorCtr="0">
                  <a:normAutofit/>
                </a:bodyPr>
                <a:lstStyle/>
                <a:p>
                  <a:r>
                    <a:rPr lang="zh-CN" altLang="en-US" b="1" dirty="0">
                      <a:latin typeface="宋体" panose="02010600030101010101" pitchFamily="2" charset="-122"/>
                      <a:ea typeface="宋体" panose="02010600030101010101" pitchFamily="2" charset="-122"/>
                      <a:cs typeface="+mn-ea"/>
                      <a:sym typeface="+mn-lt"/>
                    </a:rPr>
                    <a:t>数据收集与预处理</a:t>
                  </a:r>
                  <a:endParaRPr lang="en-US" dirty="0">
                    <a:latin typeface="宋体" panose="02010600030101010101" pitchFamily="2" charset="-122"/>
                    <a:ea typeface="宋体" panose="02010600030101010101" pitchFamily="2" charset="-122"/>
                  </a:endParaRPr>
                </a:p>
              </p:txBody>
            </p:sp>
            <p:sp>
              <p:nvSpPr>
                <p:cNvPr id="74" name="Number3">
                  <a:extLst>
                    <a:ext uri="{FF2B5EF4-FFF2-40B4-BE49-F238E27FC236}">
                      <a16:creationId xmlns:a16="http://schemas.microsoft.com/office/drawing/2014/main" id="{33AC5488-533A-E20F-B6DE-64C10C7E7338}"/>
                    </a:ext>
                  </a:extLst>
                </p:cNvPr>
                <p:cNvSpPr>
                  <a:spLocks/>
                </p:cNvSpPr>
                <p:nvPr/>
              </p:nvSpPr>
              <p:spPr>
                <a:xfrm>
                  <a:off x="9705788" y="1394811"/>
                  <a:ext cx="759012" cy="759012"/>
                </a:xfrm>
                <a:custGeom>
                  <a:avLst/>
                  <a:gdLst>
                    <a:gd name="connsiteX0" fmla="*/ 2421731 w 2751486"/>
                    <a:gd name="connsiteY0" fmla="*/ 386239 h 2751486"/>
                    <a:gd name="connsiteX1" fmla="*/ 2421731 w 2751486"/>
                    <a:gd name="connsiteY1" fmla="*/ 386239 h 2751486"/>
                    <a:gd name="connsiteX2" fmla="*/ 2365343 w 2751486"/>
                    <a:gd name="connsiteY2" fmla="*/ 329851 h 2751486"/>
                    <a:gd name="connsiteX3" fmla="*/ 2365343 w 2751486"/>
                    <a:gd name="connsiteY3" fmla="*/ 329851 h 2751486"/>
                    <a:gd name="connsiteX4" fmla="*/ 2035397 w 2751486"/>
                    <a:gd name="connsiteY4" fmla="*/ 0 h 2751486"/>
                    <a:gd name="connsiteX5" fmla="*/ 716090 w 2751486"/>
                    <a:gd name="connsiteY5" fmla="*/ 0 h 2751486"/>
                    <a:gd name="connsiteX6" fmla="*/ 386239 w 2751486"/>
                    <a:gd name="connsiteY6" fmla="*/ 329851 h 2751486"/>
                    <a:gd name="connsiteX7" fmla="*/ 386239 w 2751486"/>
                    <a:gd name="connsiteY7" fmla="*/ 329851 h 2751486"/>
                    <a:gd name="connsiteX8" fmla="*/ 329851 w 2751486"/>
                    <a:gd name="connsiteY8" fmla="*/ 386239 h 2751486"/>
                    <a:gd name="connsiteX9" fmla="*/ 329851 w 2751486"/>
                    <a:gd name="connsiteY9" fmla="*/ 386239 h 2751486"/>
                    <a:gd name="connsiteX10" fmla="*/ 0 w 2751486"/>
                    <a:gd name="connsiteY10" fmla="*/ 716090 h 2751486"/>
                    <a:gd name="connsiteX11" fmla="*/ 0 w 2751486"/>
                    <a:gd name="connsiteY11" fmla="*/ 2035397 h 2751486"/>
                    <a:gd name="connsiteX12" fmla="*/ 329851 w 2751486"/>
                    <a:gd name="connsiteY12" fmla="*/ 2365248 h 2751486"/>
                    <a:gd name="connsiteX13" fmla="*/ 329851 w 2751486"/>
                    <a:gd name="connsiteY13" fmla="*/ 2365248 h 2751486"/>
                    <a:gd name="connsiteX14" fmla="*/ 386239 w 2751486"/>
                    <a:gd name="connsiteY14" fmla="*/ 2421636 h 2751486"/>
                    <a:gd name="connsiteX15" fmla="*/ 386239 w 2751486"/>
                    <a:gd name="connsiteY15" fmla="*/ 2421636 h 2751486"/>
                    <a:gd name="connsiteX16" fmla="*/ 716090 w 2751486"/>
                    <a:gd name="connsiteY16" fmla="*/ 2751487 h 2751486"/>
                    <a:gd name="connsiteX17" fmla="*/ 2035397 w 2751486"/>
                    <a:gd name="connsiteY17" fmla="*/ 2751487 h 2751486"/>
                    <a:gd name="connsiteX18" fmla="*/ 2365248 w 2751486"/>
                    <a:gd name="connsiteY18" fmla="*/ 2421636 h 2751486"/>
                    <a:gd name="connsiteX19" fmla="*/ 2365248 w 2751486"/>
                    <a:gd name="connsiteY19" fmla="*/ 2421636 h 2751486"/>
                    <a:gd name="connsiteX20" fmla="*/ 2421636 w 2751486"/>
                    <a:gd name="connsiteY20" fmla="*/ 2365248 h 2751486"/>
                    <a:gd name="connsiteX21" fmla="*/ 2421636 w 2751486"/>
                    <a:gd name="connsiteY21" fmla="*/ 2365248 h 2751486"/>
                    <a:gd name="connsiteX22" fmla="*/ 2751487 w 2751486"/>
                    <a:gd name="connsiteY22" fmla="*/ 2035397 h 2751486"/>
                    <a:gd name="connsiteX23" fmla="*/ 2751487 w 2751486"/>
                    <a:gd name="connsiteY23" fmla="*/ 716090 h 2751486"/>
                    <a:gd name="connsiteX24" fmla="*/ 2421636 w 2751486"/>
                    <a:gd name="connsiteY24" fmla="*/ 386239 h 2751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51486" h="2751486">
                      <a:moveTo>
                        <a:pt x="2421731" y="386239"/>
                      </a:moveTo>
                      <a:lnTo>
                        <a:pt x="2421731" y="386239"/>
                      </a:lnTo>
                      <a:cubicBezTo>
                        <a:pt x="2390585" y="386239"/>
                        <a:pt x="2365343" y="360998"/>
                        <a:pt x="2365343" y="329851"/>
                      </a:cubicBezTo>
                      <a:lnTo>
                        <a:pt x="2365343" y="329851"/>
                      </a:lnTo>
                      <a:cubicBezTo>
                        <a:pt x="2365248" y="147638"/>
                        <a:pt x="2217611" y="0"/>
                        <a:pt x="2035397" y="0"/>
                      </a:cubicBezTo>
                      <a:lnTo>
                        <a:pt x="716090" y="0"/>
                      </a:lnTo>
                      <a:cubicBezTo>
                        <a:pt x="533972" y="0"/>
                        <a:pt x="386239" y="147638"/>
                        <a:pt x="386239" y="329851"/>
                      </a:cubicBezTo>
                      <a:lnTo>
                        <a:pt x="386239" y="329851"/>
                      </a:lnTo>
                      <a:cubicBezTo>
                        <a:pt x="386239" y="360998"/>
                        <a:pt x="360998" y="386239"/>
                        <a:pt x="329851" y="386239"/>
                      </a:cubicBezTo>
                      <a:lnTo>
                        <a:pt x="329851" y="386239"/>
                      </a:lnTo>
                      <a:cubicBezTo>
                        <a:pt x="147638" y="386239"/>
                        <a:pt x="0" y="533972"/>
                        <a:pt x="0" y="716090"/>
                      </a:cubicBezTo>
                      <a:lnTo>
                        <a:pt x="0" y="2035397"/>
                      </a:lnTo>
                      <a:cubicBezTo>
                        <a:pt x="0" y="2217515"/>
                        <a:pt x="147638" y="2365248"/>
                        <a:pt x="329851" y="2365248"/>
                      </a:cubicBezTo>
                      <a:lnTo>
                        <a:pt x="329851" y="2365248"/>
                      </a:lnTo>
                      <a:cubicBezTo>
                        <a:pt x="360998" y="2365248"/>
                        <a:pt x="386239" y="2390489"/>
                        <a:pt x="386239" y="2421636"/>
                      </a:cubicBezTo>
                      <a:lnTo>
                        <a:pt x="386239" y="2421636"/>
                      </a:lnTo>
                      <a:cubicBezTo>
                        <a:pt x="386239" y="2603754"/>
                        <a:pt x="533876" y="2751487"/>
                        <a:pt x="716090" y="2751487"/>
                      </a:cubicBezTo>
                      <a:lnTo>
                        <a:pt x="2035397" y="2751487"/>
                      </a:lnTo>
                      <a:cubicBezTo>
                        <a:pt x="2217515" y="2751487"/>
                        <a:pt x="2365248" y="2603849"/>
                        <a:pt x="2365248" y="2421636"/>
                      </a:cubicBezTo>
                      <a:lnTo>
                        <a:pt x="2365248" y="2421636"/>
                      </a:lnTo>
                      <a:cubicBezTo>
                        <a:pt x="2365248" y="2390489"/>
                        <a:pt x="2390489" y="2365248"/>
                        <a:pt x="2421636" y="2365248"/>
                      </a:cubicBezTo>
                      <a:lnTo>
                        <a:pt x="2421636" y="2365248"/>
                      </a:lnTo>
                      <a:cubicBezTo>
                        <a:pt x="2603754" y="2365248"/>
                        <a:pt x="2751487" y="2217611"/>
                        <a:pt x="2751487" y="2035397"/>
                      </a:cubicBezTo>
                      <a:lnTo>
                        <a:pt x="2751487" y="716090"/>
                      </a:lnTo>
                      <a:cubicBezTo>
                        <a:pt x="2751487" y="533972"/>
                        <a:pt x="2603849" y="386239"/>
                        <a:pt x="2421636" y="386239"/>
                      </a:cubicBezTo>
                      <a:close/>
                    </a:path>
                  </a:pathLst>
                </a:custGeom>
                <a:noFill/>
                <a:ln w="12700" cap="flat">
                  <a:solidFill>
                    <a:schemeClr val="accent1"/>
                  </a:solidFill>
                  <a:prstDash val="solid"/>
                  <a:miter/>
                </a:ln>
              </p:spPr>
              <p:txBody>
                <a:bodyPr rtlCol="0" anchor="ctr">
                  <a:normAutofit/>
                </a:bodyPr>
                <a:lstStyle/>
                <a:p>
                  <a:pPr algn="ctr"/>
                  <a:r>
                    <a:rPr lang="en-US" altLang="zh-CN" sz="2000" b="1" dirty="0">
                      <a:solidFill>
                        <a:schemeClr val="accent1"/>
                      </a:solidFill>
                      <a:latin typeface="宋体" panose="02010600030101010101" pitchFamily="2" charset="-122"/>
                      <a:ea typeface="宋体" panose="02010600030101010101" pitchFamily="2" charset="-122"/>
                    </a:rPr>
                    <a:t>2</a:t>
                  </a:r>
                  <a:endParaRPr lang="zh-CN" altLang="en-US" sz="2000" b="1" dirty="0">
                    <a:solidFill>
                      <a:schemeClr val="accent1"/>
                    </a:solidFill>
                    <a:latin typeface="宋体" panose="02010600030101010101" pitchFamily="2" charset="-122"/>
                    <a:ea typeface="宋体" panose="02010600030101010101" pitchFamily="2" charset="-122"/>
                  </a:endParaRPr>
                </a:p>
              </p:txBody>
            </p:sp>
          </p:grpSp>
          <p:cxnSp>
            <p:nvCxnSpPr>
              <p:cNvPr id="72" name="直接连接符 71">
                <a:extLst>
                  <a:ext uri="{FF2B5EF4-FFF2-40B4-BE49-F238E27FC236}">
                    <a16:creationId xmlns:a16="http://schemas.microsoft.com/office/drawing/2014/main" id="{F94AB0D0-AF49-C6D1-0165-8EA670610D3C}"/>
                  </a:ext>
                </a:extLst>
              </p:cNvPr>
              <p:cNvCxnSpPr>
                <a:cxnSpLocks/>
              </p:cNvCxnSpPr>
              <p:nvPr/>
            </p:nvCxnSpPr>
            <p:spPr>
              <a:xfrm>
                <a:off x="9724838" y="2153823"/>
                <a:ext cx="0" cy="3980277"/>
              </a:xfrm>
              <a:prstGeom prst="line">
                <a:avLst/>
              </a:prstGeom>
              <a:ln>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grpSp>
        <p:grpSp>
          <p:nvGrpSpPr>
            <p:cNvPr id="75" name="组合 74">
              <a:extLst>
                <a:ext uri="{FF2B5EF4-FFF2-40B4-BE49-F238E27FC236}">
                  <a16:creationId xmlns:a16="http://schemas.microsoft.com/office/drawing/2014/main" id="{44E3155C-842A-2C00-ADEA-F52D3D02C860}"/>
                </a:ext>
              </a:extLst>
            </p:cNvPr>
            <p:cNvGrpSpPr/>
            <p:nvPr/>
          </p:nvGrpSpPr>
          <p:grpSpPr>
            <a:xfrm>
              <a:off x="660400" y="1394811"/>
              <a:ext cx="759012" cy="4739289"/>
              <a:chOff x="9705788" y="1394811"/>
              <a:chExt cx="759012" cy="4739289"/>
            </a:xfrm>
          </p:grpSpPr>
          <p:grpSp>
            <p:nvGrpSpPr>
              <p:cNvPr id="76" name="组合 75">
                <a:extLst>
                  <a:ext uri="{FF2B5EF4-FFF2-40B4-BE49-F238E27FC236}">
                    <a16:creationId xmlns:a16="http://schemas.microsoft.com/office/drawing/2014/main" id="{6A77D3A0-AC9C-F322-878B-9B3FED07460F}"/>
                  </a:ext>
                </a:extLst>
              </p:cNvPr>
              <p:cNvGrpSpPr/>
              <p:nvPr/>
            </p:nvGrpSpPr>
            <p:grpSpPr>
              <a:xfrm>
                <a:off x="9705788" y="1394811"/>
                <a:ext cx="759012" cy="4739289"/>
                <a:chOff x="9705788" y="1394811"/>
                <a:chExt cx="759012" cy="4739289"/>
              </a:xfrm>
            </p:grpSpPr>
            <p:sp>
              <p:nvSpPr>
                <p:cNvPr id="78" name="Bullet4">
                  <a:extLst>
                    <a:ext uri="{FF2B5EF4-FFF2-40B4-BE49-F238E27FC236}">
                      <a16:creationId xmlns:a16="http://schemas.microsoft.com/office/drawing/2014/main" id="{CA28D6EF-F0EE-6F84-5F4C-16DF2EDF8500}"/>
                    </a:ext>
                  </a:extLst>
                </p:cNvPr>
                <p:cNvSpPr txBox="1">
                  <a:spLocks/>
                </p:cNvSpPr>
                <p:nvPr/>
              </p:nvSpPr>
              <p:spPr>
                <a:xfrm>
                  <a:off x="9763462" y="2305050"/>
                  <a:ext cx="643664" cy="3829050"/>
                </a:xfrm>
                <a:prstGeom prst="rect">
                  <a:avLst/>
                </a:prstGeom>
                <a:noFill/>
              </p:spPr>
              <p:txBody>
                <a:bodyPr vert="eaVert" wrap="square" lIns="91440" tIns="45720" rIns="91440" bIns="45720" rtlCol="0" anchor="ctr" anchorCtr="0">
                  <a:normAutofit/>
                </a:bodyPr>
                <a:lstStyle/>
                <a:p>
                  <a:r>
                    <a:rPr lang="zh-CN" altLang="en-US" b="1" dirty="0">
                      <a:latin typeface="宋体" panose="02010600030101010101" pitchFamily="2" charset="-122"/>
                      <a:ea typeface="宋体" panose="02010600030101010101" pitchFamily="2" charset="-122"/>
                      <a:cs typeface="+mn-ea"/>
                      <a:sym typeface="+mn-lt"/>
                    </a:rPr>
                    <a:t>研究背景</a:t>
                  </a:r>
                  <a:endParaRPr lang="en-US" dirty="0">
                    <a:latin typeface="宋体" panose="02010600030101010101" pitchFamily="2" charset="-122"/>
                    <a:ea typeface="宋体" panose="02010600030101010101" pitchFamily="2" charset="-122"/>
                  </a:endParaRPr>
                </a:p>
              </p:txBody>
            </p:sp>
            <p:sp>
              <p:nvSpPr>
                <p:cNvPr id="79" name="Number4">
                  <a:extLst>
                    <a:ext uri="{FF2B5EF4-FFF2-40B4-BE49-F238E27FC236}">
                      <a16:creationId xmlns:a16="http://schemas.microsoft.com/office/drawing/2014/main" id="{DB963BE7-EBD9-E6F4-6C96-AAFBADD9C309}"/>
                    </a:ext>
                  </a:extLst>
                </p:cNvPr>
                <p:cNvSpPr>
                  <a:spLocks/>
                </p:cNvSpPr>
                <p:nvPr/>
              </p:nvSpPr>
              <p:spPr>
                <a:xfrm>
                  <a:off x="9705788" y="1394811"/>
                  <a:ext cx="759012" cy="759012"/>
                </a:xfrm>
                <a:custGeom>
                  <a:avLst/>
                  <a:gdLst>
                    <a:gd name="connsiteX0" fmla="*/ 2421731 w 2751486"/>
                    <a:gd name="connsiteY0" fmla="*/ 386239 h 2751486"/>
                    <a:gd name="connsiteX1" fmla="*/ 2421731 w 2751486"/>
                    <a:gd name="connsiteY1" fmla="*/ 386239 h 2751486"/>
                    <a:gd name="connsiteX2" fmla="*/ 2365343 w 2751486"/>
                    <a:gd name="connsiteY2" fmla="*/ 329851 h 2751486"/>
                    <a:gd name="connsiteX3" fmla="*/ 2365343 w 2751486"/>
                    <a:gd name="connsiteY3" fmla="*/ 329851 h 2751486"/>
                    <a:gd name="connsiteX4" fmla="*/ 2035397 w 2751486"/>
                    <a:gd name="connsiteY4" fmla="*/ 0 h 2751486"/>
                    <a:gd name="connsiteX5" fmla="*/ 716090 w 2751486"/>
                    <a:gd name="connsiteY5" fmla="*/ 0 h 2751486"/>
                    <a:gd name="connsiteX6" fmla="*/ 386239 w 2751486"/>
                    <a:gd name="connsiteY6" fmla="*/ 329851 h 2751486"/>
                    <a:gd name="connsiteX7" fmla="*/ 386239 w 2751486"/>
                    <a:gd name="connsiteY7" fmla="*/ 329851 h 2751486"/>
                    <a:gd name="connsiteX8" fmla="*/ 329851 w 2751486"/>
                    <a:gd name="connsiteY8" fmla="*/ 386239 h 2751486"/>
                    <a:gd name="connsiteX9" fmla="*/ 329851 w 2751486"/>
                    <a:gd name="connsiteY9" fmla="*/ 386239 h 2751486"/>
                    <a:gd name="connsiteX10" fmla="*/ 0 w 2751486"/>
                    <a:gd name="connsiteY10" fmla="*/ 716090 h 2751486"/>
                    <a:gd name="connsiteX11" fmla="*/ 0 w 2751486"/>
                    <a:gd name="connsiteY11" fmla="*/ 2035397 h 2751486"/>
                    <a:gd name="connsiteX12" fmla="*/ 329851 w 2751486"/>
                    <a:gd name="connsiteY12" fmla="*/ 2365248 h 2751486"/>
                    <a:gd name="connsiteX13" fmla="*/ 329851 w 2751486"/>
                    <a:gd name="connsiteY13" fmla="*/ 2365248 h 2751486"/>
                    <a:gd name="connsiteX14" fmla="*/ 386239 w 2751486"/>
                    <a:gd name="connsiteY14" fmla="*/ 2421636 h 2751486"/>
                    <a:gd name="connsiteX15" fmla="*/ 386239 w 2751486"/>
                    <a:gd name="connsiteY15" fmla="*/ 2421636 h 2751486"/>
                    <a:gd name="connsiteX16" fmla="*/ 716090 w 2751486"/>
                    <a:gd name="connsiteY16" fmla="*/ 2751487 h 2751486"/>
                    <a:gd name="connsiteX17" fmla="*/ 2035397 w 2751486"/>
                    <a:gd name="connsiteY17" fmla="*/ 2751487 h 2751486"/>
                    <a:gd name="connsiteX18" fmla="*/ 2365248 w 2751486"/>
                    <a:gd name="connsiteY18" fmla="*/ 2421636 h 2751486"/>
                    <a:gd name="connsiteX19" fmla="*/ 2365248 w 2751486"/>
                    <a:gd name="connsiteY19" fmla="*/ 2421636 h 2751486"/>
                    <a:gd name="connsiteX20" fmla="*/ 2421636 w 2751486"/>
                    <a:gd name="connsiteY20" fmla="*/ 2365248 h 2751486"/>
                    <a:gd name="connsiteX21" fmla="*/ 2421636 w 2751486"/>
                    <a:gd name="connsiteY21" fmla="*/ 2365248 h 2751486"/>
                    <a:gd name="connsiteX22" fmla="*/ 2751487 w 2751486"/>
                    <a:gd name="connsiteY22" fmla="*/ 2035397 h 2751486"/>
                    <a:gd name="connsiteX23" fmla="*/ 2751487 w 2751486"/>
                    <a:gd name="connsiteY23" fmla="*/ 716090 h 2751486"/>
                    <a:gd name="connsiteX24" fmla="*/ 2421636 w 2751486"/>
                    <a:gd name="connsiteY24" fmla="*/ 386239 h 2751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51486" h="2751486">
                      <a:moveTo>
                        <a:pt x="2421731" y="386239"/>
                      </a:moveTo>
                      <a:lnTo>
                        <a:pt x="2421731" y="386239"/>
                      </a:lnTo>
                      <a:cubicBezTo>
                        <a:pt x="2390585" y="386239"/>
                        <a:pt x="2365343" y="360998"/>
                        <a:pt x="2365343" y="329851"/>
                      </a:cubicBezTo>
                      <a:lnTo>
                        <a:pt x="2365343" y="329851"/>
                      </a:lnTo>
                      <a:cubicBezTo>
                        <a:pt x="2365248" y="147638"/>
                        <a:pt x="2217611" y="0"/>
                        <a:pt x="2035397" y="0"/>
                      </a:cubicBezTo>
                      <a:lnTo>
                        <a:pt x="716090" y="0"/>
                      </a:lnTo>
                      <a:cubicBezTo>
                        <a:pt x="533972" y="0"/>
                        <a:pt x="386239" y="147638"/>
                        <a:pt x="386239" y="329851"/>
                      </a:cubicBezTo>
                      <a:lnTo>
                        <a:pt x="386239" y="329851"/>
                      </a:lnTo>
                      <a:cubicBezTo>
                        <a:pt x="386239" y="360998"/>
                        <a:pt x="360998" y="386239"/>
                        <a:pt x="329851" y="386239"/>
                      </a:cubicBezTo>
                      <a:lnTo>
                        <a:pt x="329851" y="386239"/>
                      </a:lnTo>
                      <a:cubicBezTo>
                        <a:pt x="147638" y="386239"/>
                        <a:pt x="0" y="533972"/>
                        <a:pt x="0" y="716090"/>
                      </a:cubicBezTo>
                      <a:lnTo>
                        <a:pt x="0" y="2035397"/>
                      </a:lnTo>
                      <a:cubicBezTo>
                        <a:pt x="0" y="2217515"/>
                        <a:pt x="147638" y="2365248"/>
                        <a:pt x="329851" y="2365248"/>
                      </a:cubicBezTo>
                      <a:lnTo>
                        <a:pt x="329851" y="2365248"/>
                      </a:lnTo>
                      <a:cubicBezTo>
                        <a:pt x="360998" y="2365248"/>
                        <a:pt x="386239" y="2390489"/>
                        <a:pt x="386239" y="2421636"/>
                      </a:cubicBezTo>
                      <a:lnTo>
                        <a:pt x="386239" y="2421636"/>
                      </a:lnTo>
                      <a:cubicBezTo>
                        <a:pt x="386239" y="2603754"/>
                        <a:pt x="533876" y="2751487"/>
                        <a:pt x="716090" y="2751487"/>
                      </a:cubicBezTo>
                      <a:lnTo>
                        <a:pt x="2035397" y="2751487"/>
                      </a:lnTo>
                      <a:cubicBezTo>
                        <a:pt x="2217515" y="2751487"/>
                        <a:pt x="2365248" y="2603849"/>
                        <a:pt x="2365248" y="2421636"/>
                      </a:cubicBezTo>
                      <a:lnTo>
                        <a:pt x="2365248" y="2421636"/>
                      </a:lnTo>
                      <a:cubicBezTo>
                        <a:pt x="2365248" y="2390489"/>
                        <a:pt x="2390489" y="2365248"/>
                        <a:pt x="2421636" y="2365248"/>
                      </a:cubicBezTo>
                      <a:lnTo>
                        <a:pt x="2421636" y="2365248"/>
                      </a:lnTo>
                      <a:cubicBezTo>
                        <a:pt x="2603754" y="2365248"/>
                        <a:pt x="2751487" y="2217611"/>
                        <a:pt x="2751487" y="2035397"/>
                      </a:cubicBezTo>
                      <a:lnTo>
                        <a:pt x="2751487" y="716090"/>
                      </a:lnTo>
                      <a:cubicBezTo>
                        <a:pt x="2751487" y="533972"/>
                        <a:pt x="2603849" y="386239"/>
                        <a:pt x="2421636" y="386239"/>
                      </a:cubicBezTo>
                      <a:close/>
                    </a:path>
                  </a:pathLst>
                </a:custGeom>
                <a:noFill/>
                <a:ln w="12700" cap="flat">
                  <a:solidFill>
                    <a:schemeClr val="accent1"/>
                  </a:solidFill>
                  <a:prstDash val="solid"/>
                  <a:miter/>
                </a:ln>
              </p:spPr>
              <p:txBody>
                <a:bodyPr rtlCol="0" anchor="ctr">
                  <a:normAutofit/>
                </a:bodyPr>
                <a:lstStyle/>
                <a:p>
                  <a:pPr algn="ctr"/>
                  <a:r>
                    <a:rPr lang="en-US" altLang="zh-CN" sz="2000" b="1" dirty="0">
                      <a:solidFill>
                        <a:schemeClr val="accent1"/>
                      </a:solidFill>
                      <a:latin typeface="宋体" panose="02010600030101010101" pitchFamily="2" charset="-122"/>
                      <a:ea typeface="宋体" panose="02010600030101010101" pitchFamily="2" charset="-122"/>
                    </a:rPr>
                    <a:t>1</a:t>
                  </a:r>
                  <a:endParaRPr lang="zh-CN" altLang="en-US" sz="2000" b="1" dirty="0">
                    <a:solidFill>
                      <a:schemeClr val="accent1"/>
                    </a:solidFill>
                    <a:latin typeface="宋体" panose="02010600030101010101" pitchFamily="2" charset="-122"/>
                    <a:ea typeface="宋体" panose="02010600030101010101" pitchFamily="2" charset="-122"/>
                  </a:endParaRPr>
                </a:p>
              </p:txBody>
            </p:sp>
          </p:grpSp>
          <p:cxnSp>
            <p:nvCxnSpPr>
              <p:cNvPr id="77" name="直接连接符 76">
                <a:extLst>
                  <a:ext uri="{FF2B5EF4-FFF2-40B4-BE49-F238E27FC236}">
                    <a16:creationId xmlns:a16="http://schemas.microsoft.com/office/drawing/2014/main" id="{633BC87F-1BB0-0A2C-EC4F-D663BDB762C8}"/>
                  </a:ext>
                </a:extLst>
              </p:cNvPr>
              <p:cNvCxnSpPr>
                <a:cxnSpLocks/>
              </p:cNvCxnSpPr>
              <p:nvPr/>
            </p:nvCxnSpPr>
            <p:spPr>
              <a:xfrm>
                <a:off x="9724838" y="2153823"/>
                <a:ext cx="0" cy="3980277"/>
              </a:xfrm>
              <a:prstGeom prst="line">
                <a:avLst/>
              </a:prstGeom>
              <a:ln>
                <a:solidFill>
                  <a:schemeClr val="accent1">
                    <a:alpha val="50000"/>
                  </a:schemeClr>
                </a:solidFill>
              </a:ln>
            </p:spPr>
            <p:style>
              <a:lnRef idx="1">
                <a:schemeClr val="accent1"/>
              </a:lnRef>
              <a:fillRef idx="0">
                <a:schemeClr val="accent1"/>
              </a:fillRef>
              <a:effectRef idx="0">
                <a:schemeClr val="accent1"/>
              </a:effectRef>
              <a:fontRef idx="minor">
                <a:schemeClr val="tx1"/>
              </a:fontRef>
            </p:style>
          </p:cxnSp>
        </p:grpSp>
      </p:grpSp>
    </p:spTree>
    <p:custDataLst>
      <p:tags r:id="rId1"/>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4267200" y="944881"/>
            <a:ext cx="6329680" cy="2721385"/>
          </a:xfrm>
        </p:spPr>
        <p:txBody>
          <a:bodyPr>
            <a:normAutofit/>
          </a:bodyPr>
          <a:lstStyle/>
          <a:p>
            <a:r>
              <a:rPr lang="zh-CN" altLang="en-US" dirty="0"/>
              <a:t> 研究背景</a:t>
            </a:r>
            <a:endParaRPr lang="en-US" dirty="0"/>
          </a:p>
        </p:txBody>
      </p:sp>
      <p:sp>
        <p:nvSpPr>
          <p:cNvPr id="4" name="Number4">
            <a:extLst>
              <a:ext uri="{FF2B5EF4-FFF2-40B4-BE49-F238E27FC236}">
                <a16:creationId xmlns:a16="http://schemas.microsoft.com/office/drawing/2014/main" id="{DB963BE7-EBD9-E6F4-6C96-AAFBADD9C309}"/>
              </a:ext>
            </a:extLst>
          </p:cNvPr>
          <p:cNvSpPr>
            <a:spLocks/>
          </p:cNvSpPr>
          <p:nvPr/>
        </p:nvSpPr>
        <p:spPr>
          <a:xfrm>
            <a:off x="3403600" y="2907254"/>
            <a:ext cx="759012" cy="759012"/>
          </a:xfrm>
          <a:custGeom>
            <a:avLst/>
            <a:gdLst>
              <a:gd name="connsiteX0" fmla="*/ 2421731 w 2751486"/>
              <a:gd name="connsiteY0" fmla="*/ 386239 h 2751486"/>
              <a:gd name="connsiteX1" fmla="*/ 2421731 w 2751486"/>
              <a:gd name="connsiteY1" fmla="*/ 386239 h 2751486"/>
              <a:gd name="connsiteX2" fmla="*/ 2365343 w 2751486"/>
              <a:gd name="connsiteY2" fmla="*/ 329851 h 2751486"/>
              <a:gd name="connsiteX3" fmla="*/ 2365343 w 2751486"/>
              <a:gd name="connsiteY3" fmla="*/ 329851 h 2751486"/>
              <a:gd name="connsiteX4" fmla="*/ 2035397 w 2751486"/>
              <a:gd name="connsiteY4" fmla="*/ 0 h 2751486"/>
              <a:gd name="connsiteX5" fmla="*/ 716090 w 2751486"/>
              <a:gd name="connsiteY5" fmla="*/ 0 h 2751486"/>
              <a:gd name="connsiteX6" fmla="*/ 386239 w 2751486"/>
              <a:gd name="connsiteY6" fmla="*/ 329851 h 2751486"/>
              <a:gd name="connsiteX7" fmla="*/ 386239 w 2751486"/>
              <a:gd name="connsiteY7" fmla="*/ 329851 h 2751486"/>
              <a:gd name="connsiteX8" fmla="*/ 329851 w 2751486"/>
              <a:gd name="connsiteY8" fmla="*/ 386239 h 2751486"/>
              <a:gd name="connsiteX9" fmla="*/ 329851 w 2751486"/>
              <a:gd name="connsiteY9" fmla="*/ 386239 h 2751486"/>
              <a:gd name="connsiteX10" fmla="*/ 0 w 2751486"/>
              <a:gd name="connsiteY10" fmla="*/ 716090 h 2751486"/>
              <a:gd name="connsiteX11" fmla="*/ 0 w 2751486"/>
              <a:gd name="connsiteY11" fmla="*/ 2035397 h 2751486"/>
              <a:gd name="connsiteX12" fmla="*/ 329851 w 2751486"/>
              <a:gd name="connsiteY12" fmla="*/ 2365248 h 2751486"/>
              <a:gd name="connsiteX13" fmla="*/ 329851 w 2751486"/>
              <a:gd name="connsiteY13" fmla="*/ 2365248 h 2751486"/>
              <a:gd name="connsiteX14" fmla="*/ 386239 w 2751486"/>
              <a:gd name="connsiteY14" fmla="*/ 2421636 h 2751486"/>
              <a:gd name="connsiteX15" fmla="*/ 386239 w 2751486"/>
              <a:gd name="connsiteY15" fmla="*/ 2421636 h 2751486"/>
              <a:gd name="connsiteX16" fmla="*/ 716090 w 2751486"/>
              <a:gd name="connsiteY16" fmla="*/ 2751487 h 2751486"/>
              <a:gd name="connsiteX17" fmla="*/ 2035397 w 2751486"/>
              <a:gd name="connsiteY17" fmla="*/ 2751487 h 2751486"/>
              <a:gd name="connsiteX18" fmla="*/ 2365248 w 2751486"/>
              <a:gd name="connsiteY18" fmla="*/ 2421636 h 2751486"/>
              <a:gd name="connsiteX19" fmla="*/ 2365248 w 2751486"/>
              <a:gd name="connsiteY19" fmla="*/ 2421636 h 2751486"/>
              <a:gd name="connsiteX20" fmla="*/ 2421636 w 2751486"/>
              <a:gd name="connsiteY20" fmla="*/ 2365248 h 2751486"/>
              <a:gd name="connsiteX21" fmla="*/ 2421636 w 2751486"/>
              <a:gd name="connsiteY21" fmla="*/ 2365248 h 2751486"/>
              <a:gd name="connsiteX22" fmla="*/ 2751487 w 2751486"/>
              <a:gd name="connsiteY22" fmla="*/ 2035397 h 2751486"/>
              <a:gd name="connsiteX23" fmla="*/ 2751487 w 2751486"/>
              <a:gd name="connsiteY23" fmla="*/ 716090 h 2751486"/>
              <a:gd name="connsiteX24" fmla="*/ 2421636 w 2751486"/>
              <a:gd name="connsiteY24" fmla="*/ 386239 h 2751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51486" h="2751486">
                <a:moveTo>
                  <a:pt x="2421731" y="386239"/>
                </a:moveTo>
                <a:lnTo>
                  <a:pt x="2421731" y="386239"/>
                </a:lnTo>
                <a:cubicBezTo>
                  <a:pt x="2390585" y="386239"/>
                  <a:pt x="2365343" y="360998"/>
                  <a:pt x="2365343" y="329851"/>
                </a:cubicBezTo>
                <a:lnTo>
                  <a:pt x="2365343" y="329851"/>
                </a:lnTo>
                <a:cubicBezTo>
                  <a:pt x="2365248" y="147638"/>
                  <a:pt x="2217611" y="0"/>
                  <a:pt x="2035397" y="0"/>
                </a:cubicBezTo>
                <a:lnTo>
                  <a:pt x="716090" y="0"/>
                </a:lnTo>
                <a:cubicBezTo>
                  <a:pt x="533972" y="0"/>
                  <a:pt x="386239" y="147638"/>
                  <a:pt x="386239" y="329851"/>
                </a:cubicBezTo>
                <a:lnTo>
                  <a:pt x="386239" y="329851"/>
                </a:lnTo>
                <a:cubicBezTo>
                  <a:pt x="386239" y="360998"/>
                  <a:pt x="360998" y="386239"/>
                  <a:pt x="329851" y="386239"/>
                </a:cubicBezTo>
                <a:lnTo>
                  <a:pt x="329851" y="386239"/>
                </a:lnTo>
                <a:cubicBezTo>
                  <a:pt x="147638" y="386239"/>
                  <a:pt x="0" y="533972"/>
                  <a:pt x="0" y="716090"/>
                </a:cubicBezTo>
                <a:lnTo>
                  <a:pt x="0" y="2035397"/>
                </a:lnTo>
                <a:cubicBezTo>
                  <a:pt x="0" y="2217515"/>
                  <a:pt x="147638" y="2365248"/>
                  <a:pt x="329851" y="2365248"/>
                </a:cubicBezTo>
                <a:lnTo>
                  <a:pt x="329851" y="2365248"/>
                </a:lnTo>
                <a:cubicBezTo>
                  <a:pt x="360998" y="2365248"/>
                  <a:pt x="386239" y="2390489"/>
                  <a:pt x="386239" y="2421636"/>
                </a:cubicBezTo>
                <a:lnTo>
                  <a:pt x="386239" y="2421636"/>
                </a:lnTo>
                <a:cubicBezTo>
                  <a:pt x="386239" y="2603754"/>
                  <a:pt x="533876" y="2751487"/>
                  <a:pt x="716090" y="2751487"/>
                </a:cubicBezTo>
                <a:lnTo>
                  <a:pt x="2035397" y="2751487"/>
                </a:lnTo>
                <a:cubicBezTo>
                  <a:pt x="2217515" y="2751487"/>
                  <a:pt x="2365248" y="2603849"/>
                  <a:pt x="2365248" y="2421636"/>
                </a:cubicBezTo>
                <a:lnTo>
                  <a:pt x="2365248" y="2421636"/>
                </a:lnTo>
                <a:cubicBezTo>
                  <a:pt x="2365248" y="2390489"/>
                  <a:pt x="2390489" y="2365248"/>
                  <a:pt x="2421636" y="2365248"/>
                </a:cubicBezTo>
                <a:lnTo>
                  <a:pt x="2421636" y="2365248"/>
                </a:lnTo>
                <a:cubicBezTo>
                  <a:pt x="2603754" y="2365248"/>
                  <a:pt x="2751487" y="2217611"/>
                  <a:pt x="2751487" y="2035397"/>
                </a:cubicBezTo>
                <a:lnTo>
                  <a:pt x="2751487" y="716090"/>
                </a:lnTo>
                <a:cubicBezTo>
                  <a:pt x="2751487" y="533972"/>
                  <a:pt x="2603849" y="386239"/>
                  <a:pt x="2421636" y="386239"/>
                </a:cubicBezTo>
                <a:close/>
              </a:path>
            </a:pathLst>
          </a:custGeom>
          <a:noFill/>
          <a:ln w="12700" cap="flat">
            <a:solidFill>
              <a:schemeClr val="accent1"/>
            </a:solidFill>
            <a:prstDash val="solid"/>
            <a:miter/>
          </a:ln>
        </p:spPr>
        <p:txBody>
          <a:bodyPr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000" b="1" dirty="0">
                <a:solidFill>
                  <a:schemeClr val="accent1"/>
                </a:solidFill>
              </a:rPr>
              <a:t>1</a:t>
            </a:r>
            <a:endParaRPr lang="zh-CN" altLang="en-US" sz="2000" b="1" dirty="0">
              <a:solidFill>
                <a:schemeClr val="accen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a:extLst>
              <a:ext uri="{FF2B5EF4-FFF2-40B4-BE49-F238E27FC236}">
                <a16:creationId xmlns:a16="http://schemas.microsoft.com/office/drawing/2014/main" id="{270F97DF-1C32-7F82-7AC8-70345B989462}"/>
              </a:ext>
            </a:extLst>
          </p:cNvPr>
          <p:cNvGrpSpPr/>
          <p:nvPr/>
        </p:nvGrpSpPr>
        <p:grpSpPr>
          <a:xfrm>
            <a:off x="1076960" y="1819507"/>
            <a:ext cx="8244840" cy="4060593"/>
            <a:chOff x="994937" y="1710163"/>
            <a:chExt cx="9613950" cy="4609703"/>
          </a:xfrm>
        </p:grpSpPr>
        <p:sp>
          <p:nvSpPr>
            <p:cNvPr id="43" name="任意多边形: 形状 8">
              <a:extLst>
                <a:ext uri="{FF2B5EF4-FFF2-40B4-BE49-F238E27FC236}">
                  <a16:creationId xmlns:a16="http://schemas.microsoft.com/office/drawing/2014/main" id="{933E74E4-DDD2-384C-07C3-A1888413DD30}"/>
                </a:ext>
              </a:extLst>
            </p:cNvPr>
            <p:cNvSpPr/>
            <p:nvPr/>
          </p:nvSpPr>
          <p:spPr>
            <a:xfrm>
              <a:off x="994937" y="1710163"/>
              <a:ext cx="323850" cy="317009"/>
            </a:xfrm>
            <a:custGeom>
              <a:avLst/>
              <a:gdLst>
                <a:gd name="connsiteX0" fmla="*/ 549334 w 637774"/>
                <a:gd name="connsiteY0" fmla="*/ 420953 h 624681"/>
                <a:gd name="connsiteX1" fmla="*/ 549298 w 637774"/>
                <a:gd name="connsiteY1" fmla="*/ 421099 h 624681"/>
                <a:gd name="connsiteX2" fmla="*/ 549176 w 637774"/>
                <a:gd name="connsiteY2" fmla="*/ 421096 h 624681"/>
                <a:gd name="connsiteX3" fmla="*/ 567309 w 637774"/>
                <a:gd name="connsiteY3" fmla="*/ 405244 h 624681"/>
                <a:gd name="connsiteX4" fmla="*/ 564596 w 637774"/>
                <a:gd name="connsiteY4" fmla="*/ 407057 h 624681"/>
                <a:gd name="connsiteX5" fmla="*/ 569142 w 637774"/>
                <a:gd name="connsiteY5" fmla="*/ 408864 h 624681"/>
                <a:gd name="connsiteX6" fmla="*/ 570764 w 637774"/>
                <a:gd name="connsiteY6" fmla="*/ 405591 h 624681"/>
                <a:gd name="connsiteX7" fmla="*/ 567309 w 637774"/>
                <a:gd name="connsiteY7" fmla="*/ 405244 h 624681"/>
                <a:gd name="connsiteX8" fmla="*/ 574567 w 637774"/>
                <a:gd name="connsiteY8" fmla="*/ 379614 h 624681"/>
                <a:gd name="connsiteX9" fmla="*/ 574257 w 637774"/>
                <a:gd name="connsiteY9" fmla="*/ 384003 h 624681"/>
                <a:gd name="connsiteX10" fmla="*/ 578386 w 637774"/>
                <a:gd name="connsiteY10" fmla="*/ 379969 h 624681"/>
                <a:gd name="connsiteX11" fmla="*/ 574567 w 637774"/>
                <a:gd name="connsiteY11" fmla="*/ 379614 h 624681"/>
                <a:gd name="connsiteX12" fmla="*/ 563221 w 637774"/>
                <a:gd name="connsiteY12" fmla="*/ 332041 h 624681"/>
                <a:gd name="connsiteX13" fmla="*/ 560988 w 637774"/>
                <a:gd name="connsiteY13" fmla="*/ 332170 h 624681"/>
                <a:gd name="connsiteX14" fmla="*/ 562403 w 637774"/>
                <a:gd name="connsiteY14" fmla="*/ 335696 h 624681"/>
                <a:gd name="connsiteX15" fmla="*/ 564448 w 637774"/>
                <a:gd name="connsiteY15" fmla="*/ 337463 h 624681"/>
                <a:gd name="connsiteX16" fmla="*/ 563221 w 637774"/>
                <a:gd name="connsiteY16" fmla="*/ 332041 h 624681"/>
                <a:gd name="connsiteX17" fmla="*/ 564601 w 637774"/>
                <a:gd name="connsiteY17" fmla="*/ 317768 h 624681"/>
                <a:gd name="connsiteX18" fmla="*/ 558479 w 637774"/>
                <a:gd name="connsiteY18" fmla="*/ 320243 h 624681"/>
                <a:gd name="connsiteX19" fmla="*/ 555808 w 637774"/>
                <a:gd name="connsiteY19" fmla="*/ 324622 h 624681"/>
                <a:gd name="connsiteX20" fmla="*/ 564082 w 637774"/>
                <a:gd name="connsiteY20" fmla="*/ 325205 h 624681"/>
                <a:gd name="connsiteX21" fmla="*/ 564601 w 637774"/>
                <a:gd name="connsiteY21" fmla="*/ 317768 h 624681"/>
                <a:gd name="connsiteX22" fmla="*/ 563468 w 637774"/>
                <a:gd name="connsiteY22" fmla="*/ 298935 h 624681"/>
                <a:gd name="connsiteX23" fmla="*/ 557317 w 637774"/>
                <a:gd name="connsiteY23" fmla="*/ 301426 h 624681"/>
                <a:gd name="connsiteX24" fmla="*/ 557538 w 637774"/>
                <a:gd name="connsiteY24" fmla="*/ 302084 h 624681"/>
                <a:gd name="connsiteX25" fmla="*/ 563037 w 637774"/>
                <a:gd name="connsiteY25" fmla="*/ 301446 h 624681"/>
                <a:gd name="connsiteX26" fmla="*/ 563468 w 637774"/>
                <a:gd name="connsiteY26" fmla="*/ 298935 h 624681"/>
                <a:gd name="connsiteX27" fmla="*/ 532269 w 637774"/>
                <a:gd name="connsiteY27" fmla="*/ 294955 h 624681"/>
                <a:gd name="connsiteX28" fmla="*/ 537651 w 637774"/>
                <a:gd name="connsiteY28" fmla="*/ 296506 h 624681"/>
                <a:gd name="connsiteX29" fmla="*/ 538636 w 637774"/>
                <a:gd name="connsiteY29" fmla="*/ 299549 h 624681"/>
                <a:gd name="connsiteX30" fmla="*/ 540275 w 637774"/>
                <a:gd name="connsiteY30" fmla="*/ 302614 h 624681"/>
                <a:gd name="connsiteX31" fmla="*/ 540933 w 637774"/>
                <a:gd name="connsiteY31" fmla="*/ 304708 h 624681"/>
                <a:gd name="connsiteX32" fmla="*/ 545909 w 637774"/>
                <a:gd name="connsiteY32" fmla="*/ 304124 h 624681"/>
                <a:gd name="connsiteX33" fmla="*/ 542197 w 637774"/>
                <a:gd name="connsiteY33" fmla="*/ 300187 h 624681"/>
                <a:gd name="connsiteX34" fmla="*/ 540136 w 637774"/>
                <a:gd name="connsiteY34" fmla="*/ 298711 h 624681"/>
                <a:gd name="connsiteX35" fmla="*/ 537651 w 637774"/>
                <a:gd name="connsiteY35" fmla="*/ 296506 h 624681"/>
                <a:gd name="connsiteX36" fmla="*/ 540432 w 637774"/>
                <a:gd name="connsiteY36" fmla="*/ 296486 h 624681"/>
                <a:gd name="connsiteX37" fmla="*/ 548044 w 637774"/>
                <a:gd name="connsiteY37" fmla="*/ 298969 h 624681"/>
                <a:gd name="connsiteX38" fmla="*/ 547596 w 637774"/>
                <a:gd name="connsiteY38" fmla="*/ 296580 h 624681"/>
                <a:gd name="connsiteX39" fmla="*/ 543474 w 637774"/>
                <a:gd name="connsiteY39" fmla="*/ 296499 h 624681"/>
                <a:gd name="connsiteX40" fmla="*/ 537914 w 637774"/>
                <a:gd name="connsiteY40" fmla="*/ 294981 h 624681"/>
                <a:gd name="connsiteX41" fmla="*/ 532269 w 637774"/>
                <a:gd name="connsiteY41" fmla="*/ 294955 h 624681"/>
                <a:gd name="connsiteX42" fmla="*/ 531766 w 637774"/>
                <a:gd name="connsiteY42" fmla="*/ 267297 h 624681"/>
                <a:gd name="connsiteX43" fmla="*/ 532388 w 637774"/>
                <a:gd name="connsiteY43" fmla="*/ 274643 h 624681"/>
                <a:gd name="connsiteX44" fmla="*/ 534231 w 637774"/>
                <a:gd name="connsiteY44" fmla="*/ 271031 h 624681"/>
                <a:gd name="connsiteX45" fmla="*/ 538307 w 637774"/>
                <a:gd name="connsiteY45" fmla="*/ 271662 h 624681"/>
                <a:gd name="connsiteX46" fmla="*/ 531766 w 637774"/>
                <a:gd name="connsiteY46" fmla="*/ 267297 h 624681"/>
                <a:gd name="connsiteX47" fmla="*/ 553702 w 637774"/>
                <a:gd name="connsiteY47" fmla="*/ 255522 h 624681"/>
                <a:gd name="connsiteX48" fmla="*/ 547864 w 637774"/>
                <a:gd name="connsiteY48" fmla="*/ 262004 h 624681"/>
                <a:gd name="connsiteX49" fmla="*/ 551207 w 637774"/>
                <a:gd name="connsiteY49" fmla="*/ 264739 h 624681"/>
                <a:gd name="connsiteX50" fmla="*/ 552458 w 637774"/>
                <a:gd name="connsiteY50" fmla="*/ 258511 h 624681"/>
                <a:gd name="connsiteX51" fmla="*/ 555936 w 637774"/>
                <a:gd name="connsiteY51" fmla="*/ 259084 h 624681"/>
                <a:gd name="connsiteX52" fmla="*/ 554913 w 637774"/>
                <a:gd name="connsiteY52" fmla="*/ 256982 h 624681"/>
                <a:gd name="connsiteX53" fmla="*/ 553702 w 637774"/>
                <a:gd name="connsiteY53" fmla="*/ 255522 h 624681"/>
                <a:gd name="connsiteX54" fmla="*/ 513183 w 637774"/>
                <a:gd name="connsiteY54" fmla="*/ 221892 h 624681"/>
                <a:gd name="connsiteX55" fmla="*/ 513547 w 637774"/>
                <a:gd name="connsiteY55" fmla="*/ 226649 h 624681"/>
                <a:gd name="connsiteX56" fmla="*/ 515194 w 637774"/>
                <a:gd name="connsiteY56" fmla="*/ 226914 h 624681"/>
                <a:gd name="connsiteX57" fmla="*/ 515106 w 637774"/>
                <a:gd name="connsiteY57" fmla="*/ 221901 h 624681"/>
                <a:gd name="connsiteX58" fmla="*/ 513183 w 637774"/>
                <a:gd name="connsiteY58" fmla="*/ 221892 h 624681"/>
                <a:gd name="connsiteX59" fmla="*/ 520104 w 637774"/>
                <a:gd name="connsiteY59" fmla="*/ 215355 h 624681"/>
                <a:gd name="connsiteX60" fmla="*/ 519323 w 637774"/>
                <a:gd name="connsiteY60" fmla="*/ 220444 h 624681"/>
                <a:gd name="connsiteX61" fmla="*/ 514511 w 637774"/>
                <a:gd name="connsiteY61" fmla="*/ 216972 h 624681"/>
                <a:gd name="connsiteX62" fmla="*/ 516657 w 637774"/>
                <a:gd name="connsiteY62" fmla="*/ 222706 h 624681"/>
                <a:gd name="connsiteX63" fmla="*/ 523898 w 637774"/>
                <a:gd name="connsiteY63" fmla="*/ 219358 h 624681"/>
                <a:gd name="connsiteX64" fmla="*/ 520104 w 637774"/>
                <a:gd name="connsiteY64" fmla="*/ 215355 h 624681"/>
                <a:gd name="connsiteX65" fmla="*/ 525676 w 637774"/>
                <a:gd name="connsiteY65" fmla="*/ 210081 h 624681"/>
                <a:gd name="connsiteX66" fmla="*/ 524214 w 637774"/>
                <a:gd name="connsiteY66" fmla="*/ 212291 h 624681"/>
                <a:gd name="connsiteX67" fmla="*/ 524735 w 637774"/>
                <a:gd name="connsiteY67" fmla="*/ 214234 h 624681"/>
                <a:gd name="connsiteX68" fmla="*/ 526127 w 637774"/>
                <a:gd name="connsiteY68" fmla="*/ 214224 h 624681"/>
                <a:gd name="connsiteX69" fmla="*/ 530955 w 637774"/>
                <a:gd name="connsiteY69" fmla="*/ 214528 h 624681"/>
                <a:gd name="connsiteX70" fmla="*/ 530954 w 637774"/>
                <a:gd name="connsiteY70" fmla="*/ 214533 h 624681"/>
                <a:gd name="connsiteX71" fmla="*/ 531008 w 637774"/>
                <a:gd name="connsiteY71" fmla="*/ 214606 h 624681"/>
                <a:gd name="connsiteX72" fmla="*/ 529579 w 637774"/>
                <a:gd name="connsiteY72" fmla="*/ 216129 h 624681"/>
                <a:gd name="connsiteX73" fmla="*/ 535262 w 637774"/>
                <a:gd name="connsiteY73" fmla="*/ 220402 h 624681"/>
                <a:gd name="connsiteX74" fmla="*/ 531008 w 637774"/>
                <a:gd name="connsiteY74" fmla="*/ 214606 h 624681"/>
                <a:gd name="connsiteX75" fmla="*/ 531075 w 637774"/>
                <a:gd name="connsiteY75" fmla="*/ 214535 h 624681"/>
                <a:gd name="connsiteX76" fmla="*/ 530955 w 637774"/>
                <a:gd name="connsiteY76" fmla="*/ 214528 h 624681"/>
                <a:gd name="connsiteX77" fmla="*/ 531183 w 637774"/>
                <a:gd name="connsiteY77" fmla="*/ 212830 h 624681"/>
                <a:gd name="connsiteX78" fmla="*/ 525676 w 637774"/>
                <a:gd name="connsiteY78" fmla="*/ 210081 h 624681"/>
                <a:gd name="connsiteX79" fmla="*/ 535413 w 637774"/>
                <a:gd name="connsiteY79" fmla="*/ 206016 h 624681"/>
                <a:gd name="connsiteX80" fmla="*/ 531769 w 637774"/>
                <a:gd name="connsiteY80" fmla="*/ 206748 h 624681"/>
                <a:gd name="connsiteX81" fmla="*/ 532617 w 637774"/>
                <a:gd name="connsiteY81" fmla="*/ 210637 h 624681"/>
                <a:gd name="connsiteX82" fmla="*/ 533917 w 637774"/>
                <a:gd name="connsiteY82" fmla="*/ 210923 h 624681"/>
                <a:gd name="connsiteX83" fmla="*/ 536252 w 637774"/>
                <a:gd name="connsiteY83" fmla="*/ 206519 h 624681"/>
                <a:gd name="connsiteX84" fmla="*/ 535413 w 637774"/>
                <a:gd name="connsiteY84" fmla="*/ 206016 h 624681"/>
                <a:gd name="connsiteX85" fmla="*/ 492598 w 637774"/>
                <a:gd name="connsiteY85" fmla="*/ 202910 h 624681"/>
                <a:gd name="connsiteX86" fmla="*/ 488943 w 637774"/>
                <a:gd name="connsiteY86" fmla="*/ 204685 h 624681"/>
                <a:gd name="connsiteX87" fmla="*/ 491798 w 637774"/>
                <a:gd name="connsiteY87" fmla="*/ 210406 h 624681"/>
                <a:gd name="connsiteX88" fmla="*/ 492476 w 637774"/>
                <a:gd name="connsiteY88" fmla="*/ 210093 h 624681"/>
                <a:gd name="connsiteX89" fmla="*/ 492598 w 637774"/>
                <a:gd name="connsiteY89" fmla="*/ 202910 h 624681"/>
                <a:gd name="connsiteX90" fmla="*/ 500944 w 637774"/>
                <a:gd name="connsiteY90" fmla="*/ 199855 h 624681"/>
                <a:gd name="connsiteX91" fmla="*/ 499406 w 637774"/>
                <a:gd name="connsiteY91" fmla="*/ 201195 h 624681"/>
                <a:gd name="connsiteX92" fmla="*/ 501880 w 637774"/>
                <a:gd name="connsiteY92" fmla="*/ 208755 h 624681"/>
                <a:gd name="connsiteX93" fmla="*/ 508547 w 637774"/>
                <a:gd name="connsiteY93" fmla="*/ 199947 h 624681"/>
                <a:gd name="connsiteX94" fmla="*/ 500944 w 637774"/>
                <a:gd name="connsiteY94" fmla="*/ 199855 h 624681"/>
                <a:gd name="connsiteX95" fmla="*/ 521439 w 637774"/>
                <a:gd name="connsiteY95" fmla="*/ 194387 h 624681"/>
                <a:gd name="connsiteX96" fmla="*/ 518321 w 637774"/>
                <a:gd name="connsiteY96" fmla="*/ 195940 h 624681"/>
                <a:gd name="connsiteX97" fmla="*/ 518049 w 637774"/>
                <a:gd name="connsiteY97" fmla="*/ 196952 h 624681"/>
                <a:gd name="connsiteX98" fmla="*/ 520797 w 637774"/>
                <a:gd name="connsiteY98" fmla="*/ 198069 h 624681"/>
                <a:gd name="connsiteX99" fmla="*/ 522774 w 637774"/>
                <a:gd name="connsiteY99" fmla="*/ 196288 h 624681"/>
                <a:gd name="connsiteX100" fmla="*/ 521439 w 637774"/>
                <a:gd name="connsiteY100" fmla="*/ 194387 h 624681"/>
                <a:gd name="connsiteX101" fmla="*/ 320525 w 637774"/>
                <a:gd name="connsiteY101" fmla="*/ 178 h 624681"/>
                <a:gd name="connsiteX102" fmla="*/ 332693 w 637774"/>
                <a:gd name="connsiteY102" fmla="*/ 2105 h 624681"/>
                <a:gd name="connsiteX103" fmla="*/ 340013 w 637774"/>
                <a:gd name="connsiteY103" fmla="*/ 1381 h 624681"/>
                <a:gd name="connsiteX104" fmla="*/ 341860 w 637774"/>
                <a:gd name="connsiteY104" fmla="*/ 1399 h 624681"/>
                <a:gd name="connsiteX105" fmla="*/ 353745 w 637774"/>
                <a:gd name="connsiteY105" fmla="*/ 2947 h 624681"/>
                <a:gd name="connsiteX106" fmla="*/ 366651 w 637774"/>
                <a:gd name="connsiteY106" fmla="*/ 3844 h 624681"/>
                <a:gd name="connsiteX107" fmla="*/ 374085 w 637774"/>
                <a:gd name="connsiteY107" fmla="*/ 4485 h 624681"/>
                <a:gd name="connsiteX108" fmla="*/ 375694 w 637774"/>
                <a:gd name="connsiteY108" fmla="*/ 5254 h 624681"/>
                <a:gd name="connsiteX109" fmla="*/ 385487 w 637774"/>
                <a:gd name="connsiteY109" fmla="*/ 7340 h 624681"/>
                <a:gd name="connsiteX110" fmla="*/ 393240 w 637774"/>
                <a:gd name="connsiteY110" fmla="*/ 8853 h 624681"/>
                <a:gd name="connsiteX111" fmla="*/ 396441 w 637774"/>
                <a:gd name="connsiteY111" fmla="*/ 10242 h 624681"/>
                <a:gd name="connsiteX112" fmla="*/ 404952 w 637774"/>
                <a:gd name="connsiteY112" fmla="*/ 11631 h 624681"/>
                <a:gd name="connsiteX113" fmla="*/ 417551 w 637774"/>
                <a:gd name="connsiteY113" fmla="*/ 15797 h 624681"/>
                <a:gd name="connsiteX114" fmla="*/ 421973 w 637774"/>
                <a:gd name="connsiteY114" fmla="*/ 17284 h 624681"/>
                <a:gd name="connsiteX115" fmla="*/ 434298 w 637774"/>
                <a:gd name="connsiteY115" fmla="*/ 22583 h 624681"/>
                <a:gd name="connsiteX116" fmla="*/ 438333 w 637774"/>
                <a:gd name="connsiteY116" fmla="*/ 24276 h 624681"/>
                <a:gd name="connsiteX117" fmla="*/ 450317 w 637774"/>
                <a:gd name="connsiteY117" fmla="*/ 27917 h 624681"/>
                <a:gd name="connsiteX118" fmla="*/ 456803 w 637774"/>
                <a:gd name="connsiteY118" fmla="*/ 32636 h 624681"/>
                <a:gd name="connsiteX119" fmla="*/ 458618 w 637774"/>
                <a:gd name="connsiteY119" fmla="*/ 33352 h 624681"/>
                <a:gd name="connsiteX120" fmla="*/ 464131 w 637774"/>
                <a:gd name="connsiteY120" fmla="*/ 34860 h 624681"/>
                <a:gd name="connsiteX121" fmla="*/ 465322 w 637774"/>
                <a:gd name="connsiteY121" fmla="*/ 37412 h 624681"/>
                <a:gd name="connsiteX122" fmla="*/ 468079 w 637774"/>
                <a:gd name="connsiteY122" fmla="*/ 37167 h 624681"/>
                <a:gd name="connsiteX123" fmla="*/ 467756 w 637774"/>
                <a:gd name="connsiteY123" fmla="*/ 37973 h 624681"/>
                <a:gd name="connsiteX124" fmla="*/ 470751 w 637774"/>
                <a:gd name="connsiteY124" fmla="*/ 39412 h 624681"/>
                <a:gd name="connsiteX125" fmla="*/ 474214 w 637774"/>
                <a:gd name="connsiteY125" fmla="*/ 42149 h 624681"/>
                <a:gd name="connsiteX126" fmla="*/ 475860 w 637774"/>
                <a:gd name="connsiteY126" fmla="*/ 43413 h 624681"/>
                <a:gd name="connsiteX127" fmla="*/ 487512 w 637774"/>
                <a:gd name="connsiteY127" fmla="*/ 48783 h 624681"/>
                <a:gd name="connsiteX128" fmla="*/ 489750 w 637774"/>
                <a:gd name="connsiteY128" fmla="*/ 51224 h 624681"/>
                <a:gd name="connsiteX129" fmla="*/ 502619 w 637774"/>
                <a:gd name="connsiteY129" fmla="*/ 61126 h 624681"/>
                <a:gd name="connsiteX130" fmla="*/ 506526 w 637774"/>
                <a:gd name="connsiteY130" fmla="*/ 65056 h 624681"/>
                <a:gd name="connsiteX131" fmla="*/ 506636 w 637774"/>
                <a:gd name="connsiteY131" fmla="*/ 68538 h 624681"/>
                <a:gd name="connsiteX132" fmla="*/ 516029 w 637774"/>
                <a:gd name="connsiteY132" fmla="*/ 71998 h 624681"/>
                <a:gd name="connsiteX133" fmla="*/ 520100 w 637774"/>
                <a:gd name="connsiteY133" fmla="*/ 76183 h 624681"/>
                <a:gd name="connsiteX134" fmla="*/ 520426 w 637774"/>
                <a:gd name="connsiteY134" fmla="*/ 78568 h 624681"/>
                <a:gd name="connsiteX135" fmla="*/ 528062 w 637774"/>
                <a:gd name="connsiteY135" fmla="*/ 84588 h 624681"/>
                <a:gd name="connsiteX136" fmla="*/ 533436 w 637774"/>
                <a:gd name="connsiteY136" fmla="*/ 86065 h 624681"/>
                <a:gd name="connsiteX137" fmla="*/ 537521 w 637774"/>
                <a:gd name="connsiteY137" fmla="*/ 89962 h 624681"/>
                <a:gd name="connsiteX138" fmla="*/ 542004 w 637774"/>
                <a:gd name="connsiteY138" fmla="*/ 95919 h 624681"/>
                <a:gd name="connsiteX139" fmla="*/ 552047 w 637774"/>
                <a:gd name="connsiteY139" fmla="*/ 106268 h 624681"/>
                <a:gd name="connsiteX140" fmla="*/ 553775 w 637774"/>
                <a:gd name="connsiteY140" fmla="*/ 113785 h 624681"/>
                <a:gd name="connsiteX141" fmla="*/ 555389 w 637774"/>
                <a:gd name="connsiteY141" fmla="*/ 115188 h 624681"/>
                <a:gd name="connsiteX142" fmla="*/ 566250 w 637774"/>
                <a:gd name="connsiteY142" fmla="*/ 123818 h 624681"/>
                <a:gd name="connsiteX143" fmla="*/ 565185 w 637774"/>
                <a:gd name="connsiteY143" fmla="*/ 126214 h 624681"/>
                <a:gd name="connsiteX144" fmla="*/ 564761 w 637774"/>
                <a:gd name="connsiteY144" fmla="*/ 129798 h 624681"/>
                <a:gd name="connsiteX145" fmla="*/ 567536 w 637774"/>
                <a:gd name="connsiteY145" fmla="*/ 129143 h 624681"/>
                <a:gd name="connsiteX146" fmla="*/ 573065 w 637774"/>
                <a:gd name="connsiteY146" fmla="*/ 129803 h 624681"/>
                <a:gd name="connsiteX147" fmla="*/ 575440 w 637774"/>
                <a:gd name="connsiteY147" fmla="*/ 141018 h 624681"/>
                <a:gd name="connsiteX148" fmla="*/ 578920 w 637774"/>
                <a:gd name="connsiteY148" fmla="*/ 139594 h 624681"/>
                <a:gd name="connsiteX149" fmla="*/ 582621 w 637774"/>
                <a:gd name="connsiteY149" fmla="*/ 144014 h 624681"/>
                <a:gd name="connsiteX150" fmla="*/ 579043 w 637774"/>
                <a:gd name="connsiteY150" fmla="*/ 148535 h 624681"/>
                <a:gd name="connsiteX151" fmla="*/ 581293 w 637774"/>
                <a:gd name="connsiteY151" fmla="*/ 148495 h 624681"/>
                <a:gd name="connsiteX152" fmla="*/ 586632 w 637774"/>
                <a:gd name="connsiteY152" fmla="*/ 154106 h 624681"/>
                <a:gd name="connsiteX153" fmla="*/ 588943 w 637774"/>
                <a:gd name="connsiteY153" fmla="*/ 158536 h 624681"/>
                <a:gd name="connsiteX154" fmla="*/ 590018 w 637774"/>
                <a:gd name="connsiteY154" fmla="*/ 165593 h 624681"/>
                <a:gd name="connsiteX155" fmla="*/ 593109 w 637774"/>
                <a:gd name="connsiteY155" fmla="*/ 165933 h 624681"/>
                <a:gd name="connsiteX156" fmla="*/ 592566 w 637774"/>
                <a:gd name="connsiteY156" fmla="*/ 169832 h 624681"/>
                <a:gd name="connsiteX157" fmla="*/ 591485 w 637774"/>
                <a:gd name="connsiteY157" fmla="*/ 172638 h 624681"/>
                <a:gd name="connsiteX158" fmla="*/ 593510 w 637774"/>
                <a:gd name="connsiteY158" fmla="*/ 174059 h 624681"/>
                <a:gd name="connsiteX159" fmla="*/ 597577 w 637774"/>
                <a:gd name="connsiteY159" fmla="*/ 174615 h 624681"/>
                <a:gd name="connsiteX160" fmla="*/ 598772 w 637774"/>
                <a:gd name="connsiteY160" fmla="*/ 175487 h 624681"/>
                <a:gd name="connsiteX161" fmla="*/ 597693 w 637774"/>
                <a:gd name="connsiteY161" fmla="*/ 176735 h 624681"/>
                <a:gd name="connsiteX162" fmla="*/ 597013 w 637774"/>
                <a:gd name="connsiteY162" fmla="*/ 180044 h 624681"/>
                <a:gd name="connsiteX163" fmla="*/ 599293 w 637774"/>
                <a:gd name="connsiteY163" fmla="*/ 187488 h 624681"/>
                <a:gd name="connsiteX164" fmla="*/ 601356 w 637774"/>
                <a:gd name="connsiteY164" fmla="*/ 186969 h 624681"/>
                <a:gd name="connsiteX165" fmla="*/ 603508 w 637774"/>
                <a:gd name="connsiteY165" fmla="*/ 187589 h 624681"/>
                <a:gd name="connsiteX166" fmla="*/ 602299 w 637774"/>
                <a:gd name="connsiteY166" fmla="*/ 189320 h 624681"/>
                <a:gd name="connsiteX167" fmla="*/ 601028 w 637774"/>
                <a:gd name="connsiteY167" fmla="*/ 191329 h 624681"/>
                <a:gd name="connsiteX168" fmla="*/ 602143 w 637774"/>
                <a:gd name="connsiteY168" fmla="*/ 193450 h 624681"/>
                <a:gd name="connsiteX169" fmla="*/ 602212 w 637774"/>
                <a:gd name="connsiteY169" fmla="*/ 199433 h 624681"/>
                <a:gd name="connsiteX170" fmla="*/ 600912 w 637774"/>
                <a:gd name="connsiteY170" fmla="*/ 201460 h 624681"/>
                <a:gd name="connsiteX171" fmla="*/ 603366 w 637774"/>
                <a:gd name="connsiteY171" fmla="*/ 201490 h 624681"/>
                <a:gd name="connsiteX172" fmla="*/ 606581 w 637774"/>
                <a:gd name="connsiteY172" fmla="*/ 201273 h 624681"/>
                <a:gd name="connsiteX173" fmla="*/ 604435 w 637774"/>
                <a:gd name="connsiteY173" fmla="*/ 206474 h 624681"/>
                <a:gd name="connsiteX174" fmla="*/ 609105 w 637774"/>
                <a:gd name="connsiteY174" fmla="*/ 211475 h 624681"/>
                <a:gd name="connsiteX175" fmla="*/ 607407 w 637774"/>
                <a:gd name="connsiteY175" fmla="*/ 217189 h 624681"/>
                <a:gd name="connsiteX176" fmla="*/ 609662 w 637774"/>
                <a:gd name="connsiteY176" fmla="*/ 219221 h 624681"/>
                <a:gd name="connsiteX177" fmla="*/ 616600 w 637774"/>
                <a:gd name="connsiteY177" fmla="*/ 227083 h 624681"/>
                <a:gd name="connsiteX178" fmla="*/ 615468 w 637774"/>
                <a:gd name="connsiteY178" fmla="*/ 230560 h 624681"/>
                <a:gd name="connsiteX179" fmla="*/ 616872 w 637774"/>
                <a:gd name="connsiteY179" fmla="*/ 242195 h 624681"/>
                <a:gd name="connsiteX180" fmla="*/ 618457 w 637774"/>
                <a:gd name="connsiteY180" fmla="*/ 245614 h 624681"/>
                <a:gd name="connsiteX181" fmla="*/ 621133 w 637774"/>
                <a:gd name="connsiteY181" fmla="*/ 245181 h 624681"/>
                <a:gd name="connsiteX182" fmla="*/ 623728 w 637774"/>
                <a:gd name="connsiteY182" fmla="*/ 255178 h 624681"/>
                <a:gd name="connsiteX183" fmla="*/ 627354 w 637774"/>
                <a:gd name="connsiteY183" fmla="*/ 254419 h 624681"/>
                <a:gd name="connsiteX184" fmla="*/ 629548 w 637774"/>
                <a:gd name="connsiteY184" fmla="*/ 261479 h 624681"/>
                <a:gd name="connsiteX185" fmla="*/ 632412 w 637774"/>
                <a:gd name="connsiteY185" fmla="*/ 265837 h 624681"/>
                <a:gd name="connsiteX186" fmla="*/ 629482 w 637774"/>
                <a:gd name="connsiteY186" fmla="*/ 271060 h 624681"/>
                <a:gd name="connsiteX187" fmla="*/ 628827 w 637774"/>
                <a:gd name="connsiteY187" fmla="*/ 271598 h 624681"/>
                <a:gd name="connsiteX188" fmla="*/ 629834 w 637774"/>
                <a:gd name="connsiteY188" fmla="*/ 276424 h 624681"/>
                <a:gd name="connsiteX189" fmla="*/ 631358 w 637774"/>
                <a:gd name="connsiteY189" fmla="*/ 283872 h 624681"/>
                <a:gd name="connsiteX190" fmla="*/ 632906 w 637774"/>
                <a:gd name="connsiteY190" fmla="*/ 285796 h 624681"/>
                <a:gd name="connsiteX191" fmla="*/ 635604 w 637774"/>
                <a:gd name="connsiteY191" fmla="*/ 288583 h 624681"/>
                <a:gd name="connsiteX192" fmla="*/ 636783 w 637774"/>
                <a:gd name="connsiteY192" fmla="*/ 287991 h 624681"/>
                <a:gd name="connsiteX193" fmla="*/ 635275 w 637774"/>
                <a:gd name="connsiteY193" fmla="*/ 301127 h 624681"/>
                <a:gd name="connsiteX194" fmla="*/ 635408 w 637774"/>
                <a:gd name="connsiteY194" fmla="*/ 311458 h 624681"/>
                <a:gd name="connsiteX195" fmla="*/ 637774 w 637774"/>
                <a:gd name="connsiteY195" fmla="*/ 313540 h 624681"/>
                <a:gd name="connsiteX196" fmla="*/ 631502 w 637774"/>
                <a:gd name="connsiteY196" fmla="*/ 325967 h 624681"/>
                <a:gd name="connsiteX197" fmla="*/ 635093 w 637774"/>
                <a:gd name="connsiteY197" fmla="*/ 333212 h 624681"/>
                <a:gd name="connsiteX198" fmla="*/ 630284 w 637774"/>
                <a:gd name="connsiteY198" fmla="*/ 339558 h 624681"/>
                <a:gd name="connsiteX199" fmla="*/ 627189 w 637774"/>
                <a:gd name="connsiteY199" fmla="*/ 338022 h 624681"/>
                <a:gd name="connsiteX200" fmla="*/ 628069 w 637774"/>
                <a:gd name="connsiteY200" fmla="*/ 352147 h 624681"/>
                <a:gd name="connsiteX201" fmla="*/ 626513 w 637774"/>
                <a:gd name="connsiteY201" fmla="*/ 357772 h 624681"/>
                <a:gd name="connsiteX202" fmla="*/ 621233 w 637774"/>
                <a:gd name="connsiteY202" fmla="*/ 364816 h 624681"/>
                <a:gd name="connsiteX203" fmla="*/ 619507 w 637774"/>
                <a:gd name="connsiteY203" fmla="*/ 370988 h 624681"/>
                <a:gd name="connsiteX204" fmla="*/ 614629 w 637774"/>
                <a:gd name="connsiteY204" fmla="*/ 371349 h 624681"/>
                <a:gd name="connsiteX205" fmla="*/ 614625 w 637774"/>
                <a:gd name="connsiteY205" fmla="*/ 372468 h 624681"/>
                <a:gd name="connsiteX206" fmla="*/ 618285 w 637774"/>
                <a:gd name="connsiteY206" fmla="*/ 373762 h 624681"/>
                <a:gd name="connsiteX207" fmla="*/ 616570 w 637774"/>
                <a:gd name="connsiteY207" fmla="*/ 382762 h 624681"/>
                <a:gd name="connsiteX208" fmla="*/ 615277 w 637774"/>
                <a:gd name="connsiteY208" fmla="*/ 382549 h 624681"/>
                <a:gd name="connsiteX209" fmla="*/ 616061 w 637774"/>
                <a:gd name="connsiteY209" fmla="*/ 375902 h 624681"/>
                <a:gd name="connsiteX210" fmla="*/ 611836 w 637774"/>
                <a:gd name="connsiteY210" fmla="*/ 380037 h 624681"/>
                <a:gd name="connsiteX211" fmla="*/ 604952 w 637774"/>
                <a:gd name="connsiteY211" fmla="*/ 382319 h 624681"/>
                <a:gd name="connsiteX212" fmla="*/ 603626 w 637774"/>
                <a:gd name="connsiteY212" fmla="*/ 380930 h 624681"/>
                <a:gd name="connsiteX213" fmla="*/ 599582 w 637774"/>
                <a:gd name="connsiteY213" fmla="*/ 381598 h 624681"/>
                <a:gd name="connsiteX214" fmla="*/ 603170 w 637774"/>
                <a:gd name="connsiteY214" fmla="*/ 379904 h 624681"/>
                <a:gd name="connsiteX215" fmla="*/ 600325 w 637774"/>
                <a:gd name="connsiteY215" fmla="*/ 376573 h 624681"/>
                <a:gd name="connsiteX216" fmla="*/ 604443 w 637774"/>
                <a:gd name="connsiteY216" fmla="*/ 376896 h 624681"/>
                <a:gd name="connsiteX217" fmla="*/ 603079 w 637774"/>
                <a:gd name="connsiteY217" fmla="*/ 376450 h 624681"/>
                <a:gd name="connsiteX218" fmla="*/ 604159 w 637774"/>
                <a:gd name="connsiteY218" fmla="*/ 370891 h 624681"/>
                <a:gd name="connsiteX219" fmla="*/ 605944 w 637774"/>
                <a:gd name="connsiteY219" fmla="*/ 370749 h 624681"/>
                <a:gd name="connsiteX220" fmla="*/ 602421 w 637774"/>
                <a:gd name="connsiteY220" fmla="*/ 369606 h 624681"/>
                <a:gd name="connsiteX221" fmla="*/ 602435 w 637774"/>
                <a:gd name="connsiteY221" fmla="*/ 368880 h 624681"/>
                <a:gd name="connsiteX222" fmla="*/ 604850 w 637774"/>
                <a:gd name="connsiteY222" fmla="*/ 368973 h 624681"/>
                <a:gd name="connsiteX223" fmla="*/ 607794 w 637774"/>
                <a:gd name="connsiteY223" fmla="*/ 368770 h 624681"/>
                <a:gd name="connsiteX224" fmla="*/ 607678 w 637774"/>
                <a:gd name="connsiteY224" fmla="*/ 367965 h 624681"/>
                <a:gd name="connsiteX225" fmla="*/ 604371 w 637774"/>
                <a:gd name="connsiteY225" fmla="*/ 366724 h 624681"/>
                <a:gd name="connsiteX226" fmla="*/ 604654 w 637774"/>
                <a:gd name="connsiteY226" fmla="*/ 363231 h 624681"/>
                <a:gd name="connsiteX227" fmla="*/ 604085 w 637774"/>
                <a:gd name="connsiteY227" fmla="*/ 358964 h 624681"/>
                <a:gd name="connsiteX228" fmla="*/ 601973 w 637774"/>
                <a:gd name="connsiteY228" fmla="*/ 359595 h 624681"/>
                <a:gd name="connsiteX229" fmla="*/ 600313 w 637774"/>
                <a:gd name="connsiteY229" fmla="*/ 368119 h 624681"/>
                <a:gd name="connsiteX230" fmla="*/ 599038 w 637774"/>
                <a:gd name="connsiteY230" fmla="*/ 370810 h 624681"/>
                <a:gd name="connsiteX231" fmla="*/ 597522 w 637774"/>
                <a:gd name="connsiteY231" fmla="*/ 377246 h 624681"/>
                <a:gd name="connsiteX232" fmla="*/ 595151 w 637774"/>
                <a:gd name="connsiteY232" fmla="*/ 374409 h 624681"/>
                <a:gd name="connsiteX233" fmla="*/ 594879 w 637774"/>
                <a:gd name="connsiteY233" fmla="*/ 376858 h 624681"/>
                <a:gd name="connsiteX234" fmla="*/ 594010 w 637774"/>
                <a:gd name="connsiteY234" fmla="*/ 376934 h 624681"/>
                <a:gd name="connsiteX235" fmla="*/ 593942 w 637774"/>
                <a:gd name="connsiteY235" fmla="*/ 371829 h 624681"/>
                <a:gd name="connsiteX236" fmla="*/ 593157 w 637774"/>
                <a:gd name="connsiteY236" fmla="*/ 377599 h 624681"/>
                <a:gd name="connsiteX237" fmla="*/ 597578 w 637774"/>
                <a:gd name="connsiteY237" fmla="*/ 378208 h 624681"/>
                <a:gd name="connsiteX238" fmla="*/ 596760 w 637774"/>
                <a:gd name="connsiteY238" fmla="*/ 386114 h 624681"/>
                <a:gd name="connsiteX239" fmla="*/ 594195 w 637774"/>
                <a:gd name="connsiteY239" fmla="*/ 392661 h 624681"/>
                <a:gd name="connsiteX240" fmla="*/ 593051 w 637774"/>
                <a:gd name="connsiteY240" fmla="*/ 397743 h 624681"/>
                <a:gd name="connsiteX241" fmla="*/ 588179 w 637774"/>
                <a:gd name="connsiteY241" fmla="*/ 401613 h 624681"/>
                <a:gd name="connsiteX242" fmla="*/ 584446 w 637774"/>
                <a:gd name="connsiteY242" fmla="*/ 401203 h 624681"/>
                <a:gd name="connsiteX243" fmla="*/ 585685 w 637774"/>
                <a:gd name="connsiteY243" fmla="*/ 409393 h 624681"/>
                <a:gd name="connsiteX244" fmla="*/ 589307 w 637774"/>
                <a:gd name="connsiteY244" fmla="*/ 408315 h 624681"/>
                <a:gd name="connsiteX245" fmla="*/ 587117 w 637774"/>
                <a:gd name="connsiteY245" fmla="*/ 414824 h 624681"/>
                <a:gd name="connsiteX246" fmla="*/ 582879 w 637774"/>
                <a:gd name="connsiteY246" fmla="*/ 414498 h 624681"/>
                <a:gd name="connsiteX247" fmla="*/ 582671 w 637774"/>
                <a:gd name="connsiteY247" fmla="*/ 415548 h 624681"/>
                <a:gd name="connsiteX248" fmla="*/ 585753 w 637774"/>
                <a:gd name="connsiteY248" fmla="*/ 416812 h 624681"/>
                <a:gd name="connsiteX249" fmla="*/ 584628 w 637774"/>
                <a:gd name="connsiteY249" fmla="*/ 418049 h 624681"/>
                <a:gd name="connsiteX250" fmla="*/ 580658 w 637774"/>
                <a:gd name="connsiteY250" fmla="*/ 421583 h 624681"/>
                <a:gd name="connsiteX251" fmla="*/ 578588 w 637774"/>
                <a:gd name="connsiteY251" fmla="*/ 426777 h 624681"/>
                <a:gd name="connsiteX252" fmla="*/ 575323 w 637774"/>
                <a:gd name="connsiteY252" fmla="*/ 433852 h 624681"/>
                <a:gd name="connsiteX253" fmla="*/ 572027 w 637774"/>
                <a:gd name="connsiteY253" fmla="*/ 442502 h 624681"/>
                <a:gd name="connsiteX254" fmla="*/ 571135 w 637774"/>
                <a:gd name="connsiteY254" fmla="*/ 442353 h 624681"/>
                <a:gd name="connsiteX255" fmla="*/ 570550 w 637774"/>
                <a:gd name="connsiteY255" fmla="*/ 439814 h 624681"/>
                <a:gd name="connsiteX256" fmla="*/ 569569 w 637774"/>
                <a:gd name="connsiteY256" fmla="*/ 439841 h 624681"/>
                <a:gd name="connsiteX257" fmla="*/ 569536 w 637774"/>
                <a:gd name="connsiteY257" fmla="*/ 444413 h 624681"/>
                <a:gd name="connsiteX258" fmla="*/ 566586 w 637774"/>
                <a:gd name="connsiteY258" fmla="*/ 450168 h 624681"/>
                <a:gd name="connsiteX259" fmla="*/ 563442 w 637774"/>
                <a:gd name="connsiteY259" fmla="*/ 455929 h 624681"/>
                <a:gd name="connsiteX260" fmla="*/ 557723 w 637774"/>
                <a:gd name="connsiteY260" fmla="*/ 461537 h 624681"/>
                <a:gd name="connsiteX261" fmla="*/ 557192 w 637774"/>
                <a:gd name="connsiteY261" fmla="*/ 461956 h 624681"/>
                <a:gd name="connsiteX262" fmla="*/ 558050 w 637774"/>
                <a:gd name="connsiteY262" fmla="*/ 456299 h 624681"/>
                <a:gd name="connsiteX263" fmla="*/ 562115 w 637774"/>
                <a:gd name="connsiteY263" fmla="*/ 447915 h 624681"/>
                <a:gd name="connsiteX264" fmla="*/ 564563 w 637774"/>
                <a:gd name="connsiteY264" fmla="*/ 444436 h 624681"/>
                <a:gd name="connsiteX265" fmla="*/ 567189 w 637774"/>
                <a:gd name="connsiteY265" fmla="*/ 435176 h 624681"/>
                <a:gd name="connsiteX266" fmla="*/ 565127 w 637774"/>
                <a:gd name="connsiteY266" fmla="*/ 437570 h 624681"/>
                <a:gd name="connsiteX267" fmla="*/ 567315 w 637774"/>
                <a:gd name="connsiteY267" fmla="*/ 429187 h 624681"/>
                <a:gd name="connsiteX268" fmla="*/ 568173 w 637774"/>
                <a:gd name="connsiteY268" fmla="*/ 428281 h 624681"/>
                <a:gd name="connsiteX269" fmla="*/ 571615 w 637774"/>
                <a:gd name="connsiteY269" fmla="*/ 417421 h 624681"/>
                <a:gd name="connsiteX270" fmla="*/ 573962 w 637774"/>
                <a:gd name="connsiteY270" fmla="*/ 418596 h 624681"/>
                <a:gd name="connsiteX271" fmla="*/ 574308 w 637774"/>
                <a:gd name="connsiteY271" fmla="*/ 418015 h 624681"/>
                <a:gd name="connsiteX272" fmla="*/ 568080 w 637774"/>
                <a:gd name="connsiteY272" fmla="*/ 413013 h 624681"/>
                <a:gd name="connsiteX273" fmla="*/ 568046 w 637774"/>
                <a:gd name="connsiteY273" fmla="*/ 410521 h 624681"/>
                <a:gd name="connsiteX274" fmla="*/ 567263 w 637774"/>
                <a:gd name="connsiteY274" fmla="*/ 410422 h 624681"/>
                <a:gd name="connsiteX275" fmla="*/ 561223 w 637774"/>
                <a:gd name="connsiteY275" fmla="*/ 426334 h 624681"/>
                <a:gd name="connsiteX276" fmla="*/ 563236 w 637774"/>
                <a:gd name="connsiteY276" fmla="*/ 426924 h 624681"/>
                <a:gd name="connsiteX277" fmla="*/ 563229 w 637774"/>
                <a:gd name="connsiteY277" fmla="*/ 427726 h 624681"/>
                <a:gd name="connsiteX278" fmla="*/ 560415 w 637774"/>
                <a:gd name="connsiteY278" fmla="*/ 428007 h 624681"/>
                <a:gd name="connsiteX279" fmla="*/ 556979 w 637774"/>
                <a:gd name="connsiteY279" fmla="*/ 434313 h 624681"/>
                <a:gd name="connsiteX280" fmla="*/ 551001 w 637774"/>
                <a:gd name="connsiteY280" fmla="*/ 431265 h 624681"/>
                <a:gd name="connsiteX281" fmla="*/ 557789 w 637774"/>
                <a:gd name="connsiteY281" fmla="*/ 426332 h 624681"/>
                <a:gd name="connsiteX282" fmla="*/ 559709 w 637774"/>
                <a:gd name="connsiteY282" fmla="*/ 422152 h 624681"/>
                <a:gd name="connsiteX283" fmla="*/ 557832 w 637774"/>
                <a:gd name="connsiteY283" fmla="*/ 417963 h 624681"/>
                <a:gd name="connsiteX284" fmla="*/ 553461 w 637774"/>
                <a:gd name="connsiteY284" fmla="*/ 428617 h 624681"/>
                <a:gd name="connsiteX285" fmla="*/ 552371 w 637774"/>
                <a:gd name="connsiteY285" fmla="*/ 424723 h 624681"/>
                <a:gd name="connsiteX286" fmla="*/ 550819 w 637774"/>
                <a:gd name="connsiteY286" fmla="*/ 419607 h 624681"/>
                <a:gd name="connsiteX287" fmla="*/ 549334 w 637774"/>
                <a:gd name="connsiteY287" fmla="*/ 420953 h 624681"/>
                <a:gd name="connsiteX288" fmla="*/ 550238 w 637774"/>
                <a:gd name="connsiteY288" fmla="*/ 417385 h 624681"/>
                <a:gd name="connsiteX289" fmla="*/ 555475 w 637774"/>
                <a:gd name="connsiteY289" fmla="*/ 421023 h 624681"/>
                <a:gd name="connsiteX290" fmla="*/ 553157 w 637774"/>
                <a:gd name="connsiteY290" fmla="*/ 416518 h 624681"/>
                <a:gd name="connsiteX291" fmla="*/ 556831 w 637774"/>
                <a:gd name="connsiteY291" fmla="*/ 415209 h 624681"/>
                <a:gd name="connsiteX292" fmla="*/ 553159 w 637774"/>
                <a:gd name="connsiteY292" fmla="*/ 412858 h 624681"/>
                <a:gd name="connsiteX293" fmla="*/ 553164 w 637774"/>
                <a:gd name="connsiteY293" fmla="*/ 412841 h 624681"/>
                <a:gd name="connsiteX294" fmla="*/ 553166 w 637774"/>
                <a:gd name="connsiteY294" fmla="*/ 412826 h 624681"/>
                <a:gd name="connsiteX295" fmla="*/ 556558 w 637774"/>
                <a:gd name="connsiteY295" fmla="*/ 412470 h 624681"/>
                <a:gd name="connsiteX296" fmla="*/ 561797 w 637774"/>
                <a:gd name="connsiteY296" fmla="*/ 409124 h 624681"/>
                <a:gd name="connsiteX297" fmla="*/ 562070 w 637774"/>
                <a:gd name="connsiteY297" fmla="*/ 409199 h 624681"/>
                <a:gd name="connsiteX298" fmla="*/ 561923 w 637774"/>
                <a:gd name="connsiteY298" fmla="*/ 411558 h 624681"/>
                <a:gd name="connsiteX299" fmla="*/ 562771 w 637774"/>
                <a:gd name="connsiteY299" fmla="*/ 411575 h 624681"/>
                <a:gd name="connsiteX300" fmla="*/ 562628 w 637774"/>
                <a:gd name="connsiteY300" fmla="*/ 409351 h 624681"/>
                <a:gd name="connsiteX301" fmla="*/ 562070 w 637774"/>
                <a:gd name="connsiteY301" fmla="*/ 409199 h 624681"/>
                <a:gd name="connsiteX302" fmla="*/ 562086 w 637774"/>
                <a:gd name="connsiteY302" fmla="*/ 408939 h 624681"/>
                <a:gd name="connsiteX303" fmla="*/ 561797 w 637774"/>
                <a:gd name="connsiteY303" fmla="*/ 409124 h 624681"/>
                <a:gd name="connsiteX304" fmla="*/ 557951 w 637774"/>
                <a:gd name="connsiteY304" fmla="*/ 408073 h 624681"/>
                <a:gd name="connsiteX305" fmla="*/ 553520 w 637774"/>
                <a:gd name="connsiteY305" fmla="*/ 409900 h 624681"/>
                <a:gd name="connsiteX306" fmla="*/ 553166 w 637774"/>
                <a:gd name="connsiteY306" fmla="*/ 412826 h 624681"/>
                <a:gd name="connsiteX307" fmla="*/ 553117 w 637774"/>
                <a:gd name="connsiteY307" fmla="*/ 412832 h 624681"/>
                <a:gd name="connsiteX308" fmla="*/ 553159 w 637774"/>
                <a:gd name="connsiteY308" fmla="*/ 412858 h 624681"/>
                <a:gd name="connsiteX309" fmla="*/ 551986 w 637774"/>
                <a:gd name="connsiteY309" fmla="*/ 416309 h 624681"/>
                <a:gd name="connsiteX310" fmla="*/ 551900 w 637774"/>
                <a:gd name="connsiteY310" fmla="*/ 408740 h 624681"/>
                <a:gd name="connsiteX311" fmla="*/ 548676 w 637774"/>
                <a:gd name="connsiteY311" fmla="*/ 408004 h 624681"/>
                <a:gd name="connsiteX312" fmla="*/ 550149 w 637774"/>
                <a:gd name="connsiteY312" fmla="*/ 404748 h 624681"/>
                <a:gd name="connsiteX313" fmla="*/ 552557 w 637774"/>
                <a:gd name="connsiteY313" fmla="*/ 406643 h 624681"/>
                <a:gd name="connsiteX314" fmla="*/ 557232 w 637774"/>
                <a:gd name="connsiteY314" fmla="*/ 394278 h 624681"/>
                <a:gd name="connsiteX315" fmla="*/ 557212 w 637774"/>
                <a:gd name="connsiteY315" fmla="*/ 394371 h 624681"/>
                <a:gd name="connsiteX316" fmla="*/ 558834 w 637774"/>
                <a:gd name="connsiteY316" fmla="*/ 391538 h 624681"/>
                <a:gd name="connsiteX317" fmla="*/ 555706 w 637774"/>
                <a:gd name="connsiteY317" fmla="*/ 388827 h 624681"/>
                <a:gd name="connsiteX318" fmla="*/ 561007 w 637774"/>
                <a:gd name="connsiteY318" fmla="*/ 385441 h 624681"/>
                <a:gd name="connsiteX319" fmla="*/ 556283 w 637774"/>
                <a:gd name="connsiteY319" fmla="*/ 384107 h 624681"/>
                <a:gd name="connsiteX320" fmla="*/ 557740 w 637774"/>
                <a:gd name="connsiteY320" fmla="*/ 378827 h 624681"/>
                <a:gd name="connsiteX321" fmla="*/ 562842 w 637774"/>
                <a:gd name="connsiteY321" fmla="*/ 385626 h 624681"/>
                <a:gd name="connsiteX322" fmla="*/ 564187 w 637774"/>
                <a:gd name="connsiteY322" fmla="*/ 385046 h 624681"/>
                <a:gd name="connsiteX323" fmla="*/ 562718 w 637774"/>
                <a:gd name="connsiteY323" fmla="*/ 377683 h 624681"/>
                <a:gd name="connsiteX324" fmla="*/ 558692 w 637774"/>
                <a:gd name="connsiteY324" fmla="*/ 377381 h 624681"/>
                <a:gd name="connsiteX325" fmla="*/ 559668 w 637774"/>
                <a:gd name="connsiteY325" fmla="*/ 371847 h 624681"/>
                <a:gd name="connsiteX326" fmla="*/ 561886 w 637774"/>
                <a:gd name="connsiteY326" fmla="*/ 372946 h 624681"/>
                <a:gd name="connsiteX327" fmla="*/ 561099 w 637774"/>
                <a:gd name="connsiteY327" fmla="*/ 375524 h 624681"/>
                <a:gd name="connsiteX328" fmla="*/ 562297 w 637774"/>
                <a:gd name="connsiteY328" fmla="*/ 375837 h 624681"/>
                <a:gd name="connsiteX329" fmla="*/ 562916 w 637774"/>
                <a:gd name="connsiteY329" fmla="*/ 368496 h 624681"/>
                <a:gd name="connsiteX330" fmla="*/ 561900 w 637774"/>
                <a:gd name="connsiteY330" fmla="*/ 370343 h 624681"/>
                <a:gd name="connsiteX331" fmla="*/ 560791 w 637774"/>
                <a:gd name="connsiteY331" fmla="*/ 370293 h 624681"/>
                <a:gd name="connsiteX332" fmla="*/ 560596 w 637774"/>
                <a:gd name="connsiteY332" fmla="*/ 364989 h 624681"/>
                <a:gd name="connsiteX333" fmla="*/ 561475 w 637774"/>
                <a:gd name="connsiteY333" fmla="*/ 364866 h 624681"/>
                <a:gd name="connsiteX334" fmla="*/ 562995 w 637774"/>
                <a:gd name="connsiteY334" fmla="*/ 366370 h 624681"/>
                <a:gd name="connsiteX335" fmla="*/ 565608 w 637774"/>
                <a:gd name="connsiteY335" fmla="*/ 361149 h 624681"/>
                <a:gd name="connsiteX336" fmla="*/ 561140 w 637774"/>
                <a:gd name="connsiteY336" fmla="*/ 357962 h 624681"/>
                <a:gd name="connsiteX337" fmla="*/ 561155 w 637774"/>
                <a:gd name="connsiteY337" fmla="*/ 357927 h 624681"/>
                <a:gd name="connsiteX338" fmla="*/ 561149 w 637774"/>
                <a:gd name="connsiteY338" fmla="*/ 357917 h 624681"/>
                <a:gd name="connsiteX339" fmla="*/ 564449 w 637774"/>
                <a:gd name="connsiteY339" fmla="*/ 358337 h 624681"/>
                <a:gd name="connsiteX340" fmla="*/ 562396 w 637774"/>
                <a:gd name="connsiteY340" fmla="*/ 354620 h 624681"/>
                <a:gd name="connsiteX341" fmla="*/ 563251 w 637774"/>
                <a:gd name="connsiteY341" fmla="*/ 346211 h 624681"/>
                <a:gd name="connsiteX342" fmla="*/ 561514 w 637774"/>
                <a:gd name="connsiteY342" fmla="*/ 346242 h 624681"/>
                <a:gd name="connsiteX343" fmla="*/ 562396 w 637774"/>
                <a:gd name="connsiteY343" fmla="*/ 354620 h 624681"/>
                <a:gd name="connsiteX344" fmla="*/ 559399 w 637774"/>
                <a:gd name="connsiteY344" fmla="*/ 355177 h 624681"/>
                <a:gd name="connsiteX345" fmla="*/ 561149 w 637774"/>
                <a:gd name="connsiteY345" fmla="*/ 357917 h 624681"/>
                <a:gd name="connsiteX346" fmla="*/ 561062 w 637774"/>
                <a:gd name="connsiteY346" fmla="*/ 357906 h 624681"/>
                <a:gd name="connsiteX347" fmla="*/ 561140 w 637774"/>
                <a:gd name="connsiteY347" fmla="*/ 357962 h 624681"/>
                <a:gd name="connsiteX348" fmla="*/ 560499 w 637774"/>
                <a:gd name="connsiteY348" fmla="*/ 359463 h 624681"/>
                <a:gd name="connsiteX349" fmla="*/ 555832 w 637774"/>
                <a:gd name="connsiteY349" fmla="*/ 363841 h 624681"/>
                <a:gd name="connsiteX350" fmla="*/ 556576 w 637774"/>
                <a:gd name="connsiteY350" fmla="*/ 370629 h 624681"/>
                <a:gd name="connsiteX351" fmla="*/ 555483 w 637774"/>
                <a:gd name="connsiteY351" fmla="*/ 371169 h 624681"/>
                <a:gd name="connsiteX352" fmla="*/ 552573 w 637774"/>
                <a:gd name="connsiteY352" fmla="*/ 368676 h 624681"/>
                <a:gd name="connsiteX353" fmla="*/ 548514 w 637774"/>
                <a:gd name="connsiteY353" fmla="*/ 371069 h 624681"/>
                <a:gd name="connsiteX354" fmla="*/ 548697 w 637774"/>
                <a:gd name="connsiteY354" fmla="*/ 368479 h 624681"/>
                <a:gd name="connsiteX355" fmla="*/ 546689 w 637774"/>
                <a:gd name="connsiteY355" fmla="*/ 365650 h 624681"/>
                <a:gd name="connsiteX356" fmla="*/ 544065 w 637774"/>
                <a:gd name="connsiteY356" fmla="*/ 365290 h 624681"/>
                <a:gd name="connsiteX357" fmla="*/ 547830 w 637774"/>
                <a:gd name="connsiteY357" fmla="*/ 373622 h 624681"/>
                <a:gd name="connsiteX358" fmla="*/ 545970 w 637774"/>
                <a:gd name="connsiteY358" fmla="*/ 376645 h 624681"/>
                <a:gd name="connsiteX359" fmla="*/ 543078 w 637774"/>
                <a:gd name="connsiteY359" fmla="*/ 379929 h 624681"/>
                <a:gd name="connsiteX360" fmla="*/ 542118 w 637774"/>
                <a:gd name="connsiteY360" fmla="*/ 381301 h 624681"/>
                <a:gd name="connsiteX361" fmla="*/ 543853 w 637774"/>
                <a:gd name="connsiteY361" fmla="*/ 381829 h 624681"/>
                <a:gd name="connsiteX362" fmla="*/ 546526 w 637774"/>
                <a:gd name="connsiteY362" fmla="*/ 380202 h 624681"/>
                <a:gd name="connsiteX363" fmla="*/ 547111 w 637774"/>
                <a:gd name="connsiteY363" fmla="*/ 380746 h 624681"/>
                <a:gd name="connsiteX364" fmla="*/ 545926 w 637774"/>
                <a:gd name="connsiteY364" fmla="*/ 382700 h 624681"/>
                <a:gd name="connsiteX365" fmla="*/ 548210 w 637774"/>
                <a:gd name="connsiteY365" fmla="*/ 387588 h 624681"/>
                <a:gd name="connsiteX366" fmla="*/ 547089 w 637774"/>
                <a:gd name="connsiteY366" fmla="*/ 388583 h 624681"/>
                <a:gd name="connsiteX367" fmla="*/ 543542 w 637774"/>
                <a:gd name="connsiteY367" fmla="*/ 385779 h 624681"/>
                <a:gd name="connsiteX368" fmla="*/ 542620 w 637774"/>
                <a:gd name="connsiteY368" fmla="*/ 389523 h 624681"/>
                <a:gd name="connsiteX369" fmla="*/ 537532 w 637774"/>
                <a:gd name="connsiteY369" fmla="*/ 389618 h 624681"/>
                <a:gd name="connsiteX370" fmla="*/ 537230 w 637774"/>
                <a:gd name="connsiteY370" fmla="*/ 386459 h 624681"/>
                <a:gd name="connsiteX371" fmla="*/ 532038 w 637774"/>
                <a:gd name="connsiteY371" fmla="*/ 385704 h 624681"/>
                <a:gd name="connsiteX372" fmla="*/ 532204 w 637774"/>
                <a:gd name="connsiteY372" fmla="*/ 384400 h 624681"/>
                <a:gd name="connsiteX373" fmla="*/ 537491 w 637774"/>
                <a:gd name="connsiteY373" fmla="*/ 385054 h 624681"/>
                <a:gd name="connsiteX374" fmla="*/ 537650 w 637774"/>
                <a:gd name="connsiteY374" fmla="*/ 381242 h 624681"/>
                <a:gd name="connsiteX375" fmla="*/ 536085 w 637774"/>
                <a:gd name="connsiteY375" fmla="*/ 379727 h 624681"/>
                <a:gd name="connsiteX376" fmla="*/ 534898 w 637774"/>
                <a:gd name="connsiteY376" fmla="*/ 381243 h 624681"/>
                <a:gd name="connsiteX377" fmla="*/ 532109 w 637774"/>
                <a:gd name="connsiteY377" fmla="*/ 383502 h 624681"/>
                <a:gd name="connsiteX378" fmla="*/ 533166 w 637774"/>
                <a:gd name="connsiteY378" fmla="*/ 377719 h 624681"/>
                <a:gd name="connsiteX379" fmla="*/ 539148 w 637774"/>
                <a:gd name="connsiteY379" fmla="*/ 378089 h 624681"/>
                <a:gd name="connsiteX380" fmla="*/ 542089 w 637774"/>
                <a:gd name="connsiteY380" fmla="*/ 373257 h 624681"/>
                <a:gd name="connsiteX381" fmla="*/ 544496 w 637774"/>
                <a:gd name="connsiteY381" fmla="*/ 371401 h 624681"/>
                <a:gd name="connsiteX382" fmla="*/ 543052 w 637774"/>
                <a:gd name="connsiteY382" fmla="*/ 368452 h 624681"/>
                <a:gd name="connsiteX383" fmla="*/ 541788 w 637774"/>
                <a:gd name="connsiteY383" fmla="*/ 365786 h 624681"/>
                <a:gd name="connsiteX384" fmla="*/ 540536 w 637774"/>
                <a:gd name="connsiteY384" fmla="*/ 363513 h 624681"/>
                <a:gd name="connsiteX385" fmla="*/ 547038 w 637774"/>
                <a:gd name="connsiteY385" fmla="*/ 360757 h 624681"/>
                <a:gd name="connsiteX386" fmla="*/ 546809 w 637774"/>
                <a:gd name="connsiteY386" fmla="*/ 360024 h 624681"/>
                <a:gd name="connsiteX387" fmla="*/ 543142 w 637774"/>
                <a:gd name="connsiteY387" fmla="*/ 359094 h 624681"/>
                <a:gd name="connsiteX388" fmla="*/ 541971 w 637774"/>
                <a:gd name="connsiteY388" fmla="*/ 357887 h 624681"/>
                <a:gd name="connsiteX389" fmla="*/ 544085 w 637774"/>
                <a:gd name="connsiteY389" fmla="*/ 355698 h 624681"/>
                <a:gd name="connsiteX390" fmla="*/ 546472 w 637774"/>
                <a:gd name="connsiteY390" fmla="*/ 355371 h 624681"/>
                <a:gd name="connsiteX391" fmla="*/ 546501 w 637774"/>
                <a:gd name="connsiteY391" fmla="*/ 354355 h 624681"/>
                <a:gd name="connsiteX392" fmla="*/ 541154 w 637774"/>
                <a:gd name="connsiteY392" fmla="*/ 353858 h 624681"/>
                <a:gd name="connsiteX393" fmla="*/ 536939 w 637774"/>
                <a:gd name="connsiteY393" fmla="*/ 352320 h 624681"/>
                <a:gd name="connsiteX394" fmla="*/ 535345 w 637774"/>
                <a:gd name="connsiteY394" fmla="*/ 352261 h 624681"/>
                <a:gd name="connsiteX395" fmla="*/ 534894 w 637774"/>
                <a:gd name="connsiteY395" fmla="*/ 354743 h 624681"/>
                <a:gd name="connsiteX396" fmla="*/ 537789 w 637774"/>
                <a:gd name="connsiteY396" fmla="*/ 358962 h 624681"/>
                <a:gd name="connsiteX397" fmla="*/ 538221 w 637774"/>
                <a:gd name="connsiteY397" fmla="*/ 364952 h 624681"/>
                <a:gd name="connsiteX398" fmla="*/ 538239 w 637774"/>
                <a:gd name="connsiteY398" fmla="*/ 364980 h 624681"/>
                <a:gd name="connsiteX399" fmla="*/ 534158 w 637774"/>
                <a:gd name="connsiteY399" fmla="*/ 363275 h 624681"/>
                <a:gd name="connsiteX400" fmla="*/ 528131 w 637774"/>
                <a:gd name="connsiteY400" fmla="*/ 363214 h 624681"/>
                <a:gd name="connsiteX401" fmla="*/ 527813 w 637774"/>
                <a:gd name="connsiteY401" fmla="*/ 362340 h 624681"/>
                <a:gd name="connsiteX402" fmla="*/ 531841 w 637774"/>
                <a:gd name="connsiteY402" fmla="*/ 360086 h 624681"/>
                <a:gd name="connsiteX403" fmla="*/ 527819 w 637774"/>
                <a:gd name="connsiteY403" fmla="*/ 356788 h 624681"/>
                <a:gd name="connsiteX404" fmla="*/ 529720 w 637774"/>
                <a:gd name="connsiteY404" fmla="*/ 355015 h 624681"/>
                <a:gd name="connsiteX405" fmla="*/ 527921 w 637774"/>
                <a:gd name="connsiteY405" fmla="*/ 353011 h 624681"/>
                <a:gd name="connsiteX406" fmla="*/ 529430 w 637774"/>
                <a:gd name="connsiteY406" fmla="*/ 348374 h 624681"/>
                <a:gd name="connsiteX407" fmla="*/ 528989 w 637774"/>
                <a:gd name="connsiteY407" fmla="*/ 347060 h 624681"/>
                <a:gd name="connsiteX408" fmla="*/ 532270 w 637774"/>
                <a:gd name="connsiteY408" fmla="*/ 344885 h 624681"/>
                <a:gd name="connsiteX409" fmla="*/ 525419 w 637774"/>
                <a:gd name="connsiteY409" fmla="*/ 334533 h 624681"/>
                <a:gd name="connsiteX410" fmla="*/ 528492 w 637774"/>
                <a:gd name="connsiteY410" fmla="*/ 333408 h 624681"/>
                <a:gd name="connsiteX411" fmla="*/ 534852 w 637774"/>
                <a:gd name="connsiteY411" fmla="*/ 332618 h 624681"/>
                <a:gd name="connsiteX412" fmla="*/ 534943 w 637774"/>
                <a:gd name="connsiteY412" fmla="*/ 331323 h 624681"/>
                <a:gd name="connsiteX413" fmla="*/ 523439 w 637774"/>
                <a:gd name="connsiteY413" fmla="*/ 329372 h 624681"/>
                <a:gd name="connsiteX414" fmla="*/ 523512 w 637774"/>
                <a:gd name="connsiteY414" fmla="*/ 328048 h 624681"/>
                <a:gd name="connsiteX415" fmla="*/ 528982 w 637774"/>
                <a:gd name="connsiteY415" fmla="*/ 326989 h 624681"/>
                <a:gd name="connsiteX416" fmla="*/ 524706 w 637774"/>
                <a:gd name="connsiteY416" fmla="*/ 324731 h 624681"/>
                <a:gd name="connsiteX417" fmla="*/ 529266 w 637774"/>
                <a:gd name="connsiteY417" fmla="*/ 321499 h 624681"/>
                <a:gd name="connsiteX418" fmla="*/ 537724 w 637774"/>
                <a:gd name="connsiteY418" fmla="*/ 324678 h 624681"/>
                <a:gd name="connsiteX419" fmla="*/ 537027 w 637774"/>
                <a:gd name="connsiteY419" fmla="*/ 329713 h 624681"/>
                <a:gd name="connsiteX420" fmla="*/ 538584 w 637774"/>
                <a:gd name="connsiteY420" fmla="*/ 334586 h 624681"/>
                <a:gd name="connsiteX421" fmla="*/ 534133 w 637774"/>
                <a:gd name="connsiteY421" fmla="*/ 337429 h 624681"/>
                <a:gd name="connsiteX422" fmla="*/ 538978 w 637774"/>
                <a:gd name="connsiteY422" fmla="*/ 342515 h 624681"/>
                <a:gd name="connsiteX423" fmla="*/ 536517 w 637774"/>
                <a:gd name="connsiteY423" fmla="*/ 344286 h 624681"/>
                <a:gd name="connsiteX424" fmla="*/ 536740 w 637774"/>
                <a:gd name="connsiteY424" fmla="*/ 346260 h 624681"/>
                <a:gd name="connsiteX425" fmla="*/ 537018 w 637774"/>
                <a:gd name="connsiteY425" fmla="*/ 348318 h 624681"/>
                <a:gd name="connsiteX426" fmla="*/ 538519 w 637774"/>
                <a:gd name="connsiteY426" fmla="*/ 347359 h 624681"/>
                <a:gd name="connsiteX427" fmla="*/ 540152 w 637774"/>
                <a:gd name="connsiteY427" fmla="*/ 346476 h 624681"/>
                <a:gd name="connsiteX428" fmla="*/ 540335 w 637774"/>
                <a:gd name="connsiteY428" fmla="*/ 348076 h 624681"/>
                <a:gd name="connsiteX429" fmla="*/ 541057 w 637774"/>
                <a:gd name="connsiteY429" fmla="*/ 351206 h 624681"/>
                <a:gd name="connsiteX430" fmla="*/ 542386 w 637774"/>
                <a:gd name="connsiteY430" fmla="*/ 351036 h 624681"/>
                <a:gd name="connsiteX431" fmla="*/ 542647 w 637774"/>
                <a:gd name="connsiteY431" fmla="*/ 342010 h 624681"/>
                <a:gd name="connsiteX432" fmla="*/ 546216 w 637774"/>
                <a:gd name="connsiteY432" fmla="*/ 343161 h 624681"/>
                <a:gd name="connsiteX433" fmla="*/ 545854 w 637774"/>
                <a:gd name="connsiteY433" fmla="*/ 338284 h 624681"/>
                <a:gd name="connsiteX434" fmla="*/ 544186 w 637774"/>
                <a:gd name="connsiteY434" fmla="*/ 340547 h 624681"/>
                <a:gd name="connsiteX435" fmla="*/ 544211 w 637774"/>
                <a:gd name="connsiteY435" fmla="*/ 337897 h 624681"/>
                <a:gd name="connsiteX436" fmla="*/ 543473 w 637774"/>
                <a:gd name="connsiteY436" fmla="*/ 332181 h 624681"/>
                <a:gd name="connsiteX437" fmla="*/ 540233 w 637774"/>
                <a:gd name="connsiteY437" fmla="*/ 332295 h 624681"/>
                <a:gd name="connsiteX438" fmla="*/ 542380 w 637774"/>
                <a:gd name="connsiteY438" fmla="*/ 329407 h 624681"/>
                <a:gd name="connsiteX439" fmla="*/ 539646 w 637774"/>
                <a:gd name="connsiteY439" fmla="*/ 325127 h 624681"/>
                <a:gd name="connsiteX440" fmla="*/ 540179 w 637774"/>
                <a:gd name="connsiteY440" fmla="*/ 324586 h 624681"/>
                <a:gd name="connsiteX441" fmla="*/ 542221 w 637774"/>
                <a:gd name="connsiteY441" fmla="*/ 325158 h 624681"/>
                <a:gd name="connsiteX442" fmla="*/ 545072 w 637774"/>
                <a:gd name="connsiteY442" fmla="*/ 320623 h 624681"/>
                <a:gd name="connsiteX443" fmla="*/ 543589 w 637774"/>
                <a:gd name="connsiteY443" fmla="*/ 319615 h 624681"/>
                <a:gd name="connsiteX444" fmla="*/ 544352 w 637774"/>
                <a:gd name="connsiteY444" fmla="*/ 318809 h 624681"/>
                <a:gd name="connsiteX445" fmla="*/ 547714 w 637774"/>
                <a:gd name="connsiteY445" fmla="*/ 322009 h 624681"/>
                <a:gd name="connsiteX446" fmla="*/ 544466 w 637774"/>
                <a:gd name="connsiteY446" fmla="*/ 324362 h 624681"/>
                <a:gd name="connsiteX447" fmla="*/ 548007 w 637774"/>
                <a:gd name="connsiteY447" fmla="*/ 326092 h 624681"/>
                <a:gd name="connsiteX448" fmla="*/ 547799 w 637774"/>
                <a:gd name="connsiteY448" fmla="*/ 319520 h 624681"/>
                <a:gd name="connsiteX449" fmla="*/ 552849 w 637774"/>
                <a:gd name="connsiteY449" fmla="*/ 320366 h 624681"/>
                <a:gd name="connsiteX450" fmla="*/ 555035 w 637774"/>
                <a:gd name="connsiteY450" fmla="*/ 317413 h 624681"/>
                <a:gd name="connsiteX451" fmla="*/ 554848 w 637774"/>
                <a:gd name="connsiteY451" fmla="*/ 316934 h 624681"/>
                <a:gd name="connsiteX452" fmla="*/ 551167 w 637774"/>
                <a:gd name="connsiteY452" fmla="*/ 318606 h 624681"/>
                <a:gd name="connsiteX453" fmla="*/ 544314 w 637774"/>
                <a:gd name="connsiteY453" fmla="*/ 317874 h 624681"/>
                <a:gd name="connsiteX454" fmla="*/ 543442 w 637774"/>
                <a:gd name="connsiteY454" fmla="*/ 316196 h 624681"/>
                <a:gd name="connsiteX455" fmla="*/ 542563 w 637774"/>
                <a:gd name="connsiteY455" fmla="*/ 313884 h 624681"/>
                <a:gd name="connsiteX456" fmla="*/ 538849 w 637774"/>
                <a:gd name="connsiteY456" fmla="*/ 314380 h 624681"/>
                <a:gd name="connsiteX457" fmla="*/ 533345 w 637774"/>
                <a:gd name="connsiteY457" fmla="*/ 316699 h 624681"/>
                <a:gd name="connsiteX458" fmla="*/ 530521 w 637774"/>
                <a:gd name="connsiteY458" fmla="*/ 318901 h 624681"/>
                <a:gd name="connsiteX459" fmla="*/ 527377 w 637774"/>
                <a:gd name="connsiteY459" fmla="*/ 319352 h 624681"/>
                <a:gd name="connsiteX460" fmla="*/ 524487 w 637774"/>
                <a:gd name="connsiteY460" fmla="*/ 318763 h 624681"/>
                <a:gd name="connsiteX461" fmla="*/ 523805 w 637774"/>
                <a:gd name="connsiteY461" fmla="*/ 316885 h 624681"/>
                <a:gd name="connsiteX462" fmla="*/ 526402 w 637774"/>
                <a:gd name="connsiteY462" fmla="*/ 316264 h 624681"/>
                <a:gd name="connsiteX463" fmla="*/ 530050 w 637774"/>
                <a:gd name="connsiteY463" fmla="*/ 315850 h 624681"/>
                <a:gd name="connsiteX464" fmla="*/ 530065 w 637774"/>
                <a:gd name="connsiteY464" fmla="*/ 315001 h 624681"/>
                <a:gd name="connsiteX465" fmla="*/ 522997 w 637774"/>
                <a:gd name="connsiteY465" fmla="*/ 314806 h 624681"/>
                <a:gd name="connsiteX466" fmla="*/ 524772 w 637774"/>
                <a:gd name="connsiteY466" fmla="*/ 308524 h 624681"/>
                <a:gd name="connsiteX467" fmla="*/ 532272 w 637774"/>
                <a:gd name="connsiteY467" fmla="*/ 305769 h 624681"/>
                <a:gd name="connsiteX468" fmla="*/ 535826 w 637774"/>
                <a:gd name="connsiteY468" fmla="*/ 305335 h 624681"/>
                <a:gd name="connsiteX469" fmla="*/ 534862 w 637774"/>
                <a:gd name="connsiteY469" fmla="*/ 310262 h 624681"/>
                <a:gd name="connsiteX470" fmla="*/ 534063 w 637774"/>
                <a:gd name="connsiteY470" fmla="*/ 311011 h 624681"/>
                <a:gd name="connsiteX471" fmla="*/ 536688 w 637774"/>
                <a:gd name="connsiteY471" fmla="*/ 310372 h 624681"/>
                <a:gd name="connsiteX472" fmla="*/ 537198 w 637774"/>
                <a:gd name="connsiteY472" fmla="*/ 312482 h 624681"/>
                <a:gd name="connsiteX473" fmla="*/ 540471 w 637774"/>
                <a:gd name="connsiteY473" fmla="*/ 310670 h 624681"/>
                <a:gd name="connsiteX474" fmla="*/ 538334 w 637774"/>
                <a:gd name="connsiteY474" fmla="*/ 308762 h 624681"/>
                <a:gd name="connsiteX475" fmla="*/ 538824 w 637774"/>
                <a:gd name="connsiteY475" fmla="*/ 308529 h 624681"/>
                <a:gd name="connsiteX476" fmla="*/ 535677 w 637774"/>
                <a:gd name="connsiteY476" fmla="*/ 303914 h 624681"/>
                <a:gd name="connsiteX477" fmla="*/ 529508 w 637774"/>
                <a:gd name="connsiteY477" fmla="*/ 303942 h 624681"/>
                <a:gd name="connsiteX478" fmla="*/ 524243 w 637774"/>
                <a:gd name="connsiteY478" fmla="*/ 304073 h 624681"/>
                <a:gd name="connsiteX479" fmla="*/ 532532 w 637774"/>
                <a:gd name="connsiteY479" fmla="*/ 296303 h 624681"/>
                <a:gd name="connsiteX480" fmla="*/ 525544 w 637774"/>
                <a:gd name="connsiteY480" fmla="*/ 298173 h 624681"/>
                <a:gd name="connsiteX481" fmla="*/ 525640 w 637774"/>
                <a:gd name="connsiteY481" fmla="*/ 299948 h 624681"/>
                <a:gd name="connsiteX482" fmla="*/ 523081 w 637774"/>
                <a:gd name="connsiteY482" fmla="*/ 301502 h 624681"/>
                <a:gd name="connsiteX483" fmla="*/ 517297 w 637774"/>
                <a:gd name="connsiteY483" fmla="*/ 300446 h 624681"/>
                <a:gd name="connsiteX484" fmla="*/ 520562 w 637774"/>
                <a:gd name="connsiteY484" fmla="*/ 295247 h 624681"/>
                <a:gd name="connsiteX485" fmla="*/ 523403 w 637774"/>
                <a:gd name="connsiteY485" fmla="*/ 289321 h 624681"/>
                <a:gd name="connsiteX486" fmla="*/ 525060 w 637774"/>
                <a:gd name="connsiteY486" fmla="*/ 292415 h 624681"/>
                <a:gd name="connsiteX487" fmla="*/ 528660 w 637774"/>
                <a:gd name="connsiteY487" fmla="*/ 290116 h 624681"/>
                <a:gd name="connsiteX488" fmla="*/ 521303 w 637774"/>
                <a:gd name="connsiteY488" fmla="*/ 287908 h 624681"/>
                <a:gd name="connsiteX489" fmla="*/ 519693 w 637774"/>
                <a:gd name="connsiteY489" fmla="*/ 285825 h 624681"/>
                <a:gd name="connsiteX490" fmla="*/ 520616 w 637774"/>
                <a:gd name="connsiteY490" fmla="*/ 282520 h 624681"/>
                <a:gd name="connsiteX491" fmla="*/ 519638 w 637774"/>
                <a:gd name="connsiteY491" fmla="*/ 281988 h 624681"/>
                <a:gd name="connsiteX492" fmla="*/ 515426 w 637774"/>
                <a:gd name="connsiteY492" fmla="*/ 281207 h 624681"/>
                <a:gd name="connsiteX493" fmla="*/ 514803 w 637774"/>
                <a:gd name="connsiteY493" fmla="*/ 276295 h 624681"/>
                <a:gd name="connsiteX494" fmla="*/ 514896 w 637774"/>
                <a:gd name="connsiteY494" fmla="*/ 274440 h 624681"/>
                <a:gd name="connsiteX495" fmla="*/ 520502 w 637774"/>
                <a:gd name="connsiteY495" fmla="*/ 274093 h 624681"/>
                <a:gd name="connsiteX496" fmla="*/ 522063 w 637774"/>
                <a:gd name="connsiteY496" fmla="*/ 269663 h 624681"/>
                <a:gd name="connsiteX497" fmla="*/ 508364 w 637774"/>
                <a:gd name="connsiteY497" fmla="*/ 266838 h 624681"/>
                <a:gd name="connsiteX498" fmla="*/ 509674 w 637774"/>
                <a:gd name="connsiteY498" fmla="*/ 257579 h 624681"/>
                <a:gd name="connsiteX499" fmla="*/ 509536 w 637774"/>
                <a:gd name="connsiteY499" fmla="*/ 255113 h 624681"/>
                <a:gd name="connsiteX500" fmla="*/ 507109 w 637774"/>
                <a:gd name="connsiteY500" fmla="*/ 256624 h 624681"/>
                <a:gd name="connsiteX501" fmla="*/ 505326 w 637774"/>
                <a:gd name="connsiteY501" fmla="*/ 256645 h 624681"/>
                <a:gd name="connsiteX502" fmla="*/ 505615 w 637774"/>
                <a:gd name="connsiteY502" fmla="*/ 254784 h 624681"/>
                <a:gd name="connsiteX503" fmla="*/ 505409 w 637774"/>
                <a:gd name="connsiteY503" fmla="*/ 243341 h 624681"/>
                <a:gd name="connsiteX504" fmla="*/ 507430 w 637774"/>
                <a:gd name="connsiteY504" fmla="*/ 238817 h 624681"/>
                <a:gd name="connsiteX505" fmla="*/ 510463 w 637774"/>
                <a:gd name="connsiteY505" fmla="*/ 236879 h 624681"/>
                <a:gd name="connsiteX506" fmla="*/ 515350 w 637774"/>
                <a:gd name="connsiteY506" fmla="*/ 235595 h 624681"/>
                <a:gd name="connsiteX507" fmla="*/ 519582 w 637774"/>
                <a:gd name="connsiteY507" fmla="*/ 237721 h 624681"/>
                <a:gd name="connsiteX508" fmla="*/ 521362 w 637774"/>
                <a:gd name="connsiteY508" fmla="*/ 243009 h 624681"/>
                <a:gd name="connsiteX509" fmla="*/ 521608 w 637774"/>
                <a:gd name="connsiteY509" fmla="*/ 244768 h 624681"/>
                <a:gd name="connsiteX510" fmla="*/ 516499 w 637774"/>
                <a:gd name="connsiteY510" fmla="*/ 244080 h 624681"/>
                <a:gd name="connsiteX511" fmla="*/ 514158 w 637774"/>
                <a:gd name="connsiteY511" fmla="*/ 251163 h 624681"/>
                <a:gd name="connsiteX512" fmla="*/ 514755 w 637774"/>
                <a:gd name="connsiteY512" fmla="*/ 251660 h 624681"/>
                <a:gd name="connsiteX513" fmla="*/ 519459 w 637774"/>
                <a:gd name="connsiteY513" fmla="*/ 247339 h 624681"/>
                <a:gd name="connsiteX514" fmla="*/ 523834 w 637774"/>
                <a:gd name="connsiteY514" fmla="*/ 246940 h 624681"/>
                <a:gd name="connsiteX515" fmla="*/ 522983 w 637774"/>
                <a:gd name="connsiteY515" fmla="*/ 250795 h 624681"/>
                <a:gd name="connsiteX516" fmla="*/ 519335 w 637774"/>
                <a:gd name="connsiteY516" fmla="*/ 252208 h 624681"/>
                <a:gd name="connsiteX517" fmla="*/ 517327 w 637774"/>
                <a:gd name="connsiteY517" fmla="*/ 254688 h 624681"/>
                <a:gd name="connsiteX518" fmla="*/ 526802 w 637774"/>
                <a:gd name="connsiteY518" fmla="*/ 254024 h 624681"/>
                <a:gd name="connsiteX519" fmla="*/ 534014 w 637774"/>
                <a:gd name="connsiteY519" fmla="*/ 247820 h 624681"/>
                <a:gd name="connsiteX520" fmla="*/ 536106 w 637774"/>
                <a:gd name="connsiteY520" fmla="*/ 245846 h 624681"/>
                <a:gd name="connsiteX521" fmla="*/ 533629 w 637774"/>
                <a:gd name="connsiteY521" fmla="*/ 243717 h 624681"/>
                <a:gd name="connsiteX522" fmla="*/ 530921 w 637774"/>
                <a:gd name="connsiteY522" fmla="*/ 244727 h 624681"/>
                <a:gd name="connsiteX523" fmla="*/ 526480 w 637774"/>
                <a:gd name="connsiteY523" fmla="*/ 249520 h 624681"/>
                <a:gd name="connsiteX524" fmla="*/ 527022 w 637774"/>
                <a:gd name="connsiteY524" fmla="*/ 242308 h 624681"/>
                <a:gd name="connsiteX525" fmla="*/ 521129 w 637774"/>
                <a:gd name="connsiteY525" fmla="*/ 235895 h 624681"/>
                <a:gd name="connsiteX526" fmla="*/ 521639 w 637774"/>
                <a:gd name="connsiteY526" fmla="*/ 233693 h 624681"/>
                <a:gd name="connsiteX527" fmla="*/ 526142 w 637774"/>
                <a:gd name="connsiteY527" fmla="*/ 237682 h 624681"/>
                <a:gd name="connsiteX528" fmla="*/ 529528 w 637774"/>
                <a:gd name="connsiteY528" fmla="*/ 234921 h 624681"/>
                <a:gd name="connsiteX529" fmla="*/ 523797 w 637774"/>
                <a:gd name="connsiteY529" fmla="*/ 231636 h 624681"/>
                <a:gd name="connsiteX530" fmla="*/ 523527 w 637774"/>
                <a:gd name="connsiteY530" fmla="*/ 227338 h 624681"/>
                <a:gd name="connsiteX531" fmla="*/ 518919 w 637774"/>
                <a:gd name="connsiteY531" fmla="*/ 224374 h 624681"/>
                <a:gd name="connsiteX532" fmla="*/ 521536 w 637774"/>
                <a:gd name="connsiteY532" fmla="*/ 230406 h 624681"/>
                <a:gd name="connsiteX533" fmla="*/ 515650 w 637774"/>
                <a:gd name="connsiteY533" fmla="*/ 234564 h 624681"/>
                <a:gd name="connsiteX534" fmla="*/ 512577 w 637774"/>
                <a:gd name="connsiteY534" fmla="*/ 231378 h 624681"/>
                <a:gd name="connsiteX535" fmla="*/ 504921 w 637774"/>
                <a:gd name="connsiteY535" fmla="*/ 231638 h 624681"/>
                <a:gd name="connsiteX536" fmla="*/ 503245 w 637774"/>
                <a:gd name="connsiteY536" fmla="*/ 232390 h 624681"/>
                <a:gd name="connsiteX537" fmla="*/ 508016 w 637774"/>
                <a:gd name="connsiteY537" fmla="*/ 234611 h 624681"/>
                <a:gd name="connsiteX538" fmla="*/ 501968 w 637774"/>
                <a:gd name="connsiteY538" fmla="*/ 238953 h 624681"/>
                <a:gd name="connsiteX539" fmla="*/ 502353 w 637774"/>
                <a:gd name="connsiteY539" fmla="*/ 232681 h 624681"/>
                <a:gd name="connsiteX540" fmla="*/ 498207 w 637774"/>
                <a:gd name="connsiteY540" fmla="*/ 232376 h 624681"/>
                <a:gd name="connsiteX541" fmla="*/ 502131 w 637774"/>
                <a:gd name="connsiteY541" fmla="*/ 227833 h 624681"/>
                <a:gd name="connsiteX542" fmla="*/ 505525 w 637774"/>
                <a:gd name="connsiteY542" fmla="*/ 224149 h 624681"/>
                <a:gd name="connsiteX543" fmla="*/ 504765 w 637774"/>
                <a:gd name="connsiteY543" fmla="*/ 223397 h 624681"/>
                <a:gd name="connsiteX544" fmla="*/ 501110 w 637774"/>
                <a:gd name="connsiteY544" fmla="*/ 222298 h 624681"/>
                <a:gd name="connsiteX545" fmla="*/ 504471 w 637774"/>
                <a:gd name="connsiteY545" fmla="*/ 220312 h 624681"/>
                <a:gd name="connsiteX546" fmla="*/ 507748 w 637774"/>
                <a:gd name="connsiteY546" fmla="*/ 215944 h 624681"/>
                <a:gd name="connsiteX547" fmla="*/ 508066 w 637774"/>
                <a:gd name="connsiteY547" fmla="*/ 220690 h 624681"/>
                <a:gd name="connsiteX548" fmla="*/ 513510 w 637774"/>
                <a:gd name="connsiteY548" fmla="*/ 218091 h 624681"/>
                <a:gd name="connsiteX549" fmla="*/ 509979 w 637774"/>
                <a:gd name="connsiteY549" fmla="*/ 217751 h 624681"/>
                <a:gd name="connsiteX550" fmla="*/ 509388 w 637774"/>
                <a:gd name="connsiteY550" fmla="*/ 213699 h 624681"/>
                <a:gd name="connsiteX551" fmla="*/ 503166 w 637774"/>
                <a:gd name="connsiteY551" fmla="*/ 214080 h 624681"/>
                <a:gd name="connsiteX552" fmla="*/ 502738 w 637774"/>
                <a:gd name="connsiteY552" fmla="*/ 213036 h 624681"/>
                <a:gd name="connsiteX553" fmla="*/ 505694 w 637774"/>
                <a:gd name="connsiteY553" fmla="*/ 209792 h 624681"/>
                <a:gd name="connsiteX554" fmla="*/ 505407 w 637774"/>
                <a:gd name="connsiteY554" fmla="*/ 209217 h 624681"/>
                <a:gd name="connsiteX555" fmla="*/ 502436 w 637774"/>
                <a:gd name="connsiteY555" fmla="*/ 209877 h 624681"/>
                <a:gd name="connsiteX556" fmla="*/ 502409 w 637774"/>
                <a:gd name="connsiteY556" fmla="*/ 213208 h 624681"/>
                <a:gd name="connsiteX557" fmla="*/ 498867 w 637774"/>
                <a:gd name="connsiteY557" fmla="*/ 210600 h 624681"/>
                <a:gd name="connsiteX558" fmla="*/ 498854 w 637774"/>
                <a:gd name="connsiteY558" fmla="*/ 209331 h 624681"/>
                <a:gd name="connsiteX559" fmla="*/ 492864 w 637774"/>
                <a:gd name="connsiteY559" fmla="*/ 212638 h 624681"/>
                <a:gd name="connsiteX560" fmla="*/ 484824 w 637774"/>
                <a:gd name="connsiteY560" fmla="*/ 211547 h 624681"/>
                <a:gd name="connsiteX561" fmla="*/ 483040 w 637774"/>
                <a:gd name="connsiteY561" fmla="*/ 209254 h 624681"/>
                <a:gd name="connsiteX562" fmla="*/ 482029 w 637774"/>
                <a:gd name="connsiteY562" fmla="*/ 206547 h 624681"/>
                <a:gd name="connsiteX563" fmla="*/ 484276 w 637774"/>
                <a:gd name="connsiteY563" fmla="*/ 204752 h 624681"/>
                <a:gd name="connsiteX564" fmla="*/ 489354 w 637774"/>
                <a:gd name="connsiteY564" fmla="*/ 203266 h 624681"/>
                <a:gd name="connsiteX565" fmla="*/ 481055 w 637774"/>
                <a:gd name="connsiteY565" fmla="*/ 201023 h 624681"/>
                <a:gd name="connsiteX566" fmla="*/ 481090 w 637774"/>
                <a:gd name="connsiteY566" fmla="*/ 200202 h 624681"/>
                <a:gd name="connsiteX567" fmla="*/ 478510 w 637774"/>
                <a:gd name="connsiteY567" fmla="*/ 201850 h 624681"/>
                <a:gd name="connsiteX568" fmla="*/ 478862 w 637774"/>
                <a:gd name="connsiteY568" fmla="*/ 201026 h 624681"/>
                <a:gd name="connsiteX569" fmla="*/ 472747 w 637774"/>
                <a:gd name="connsiteY569" fmla="*/ 197389 h 624681"/>
                <a:gd name="connsiteX570" fmla="*/ 472081 w 637774"/>
                <a:gd name="connsiteY570" fmla="*/ 193782 h 624681"/>
                <a:gd name="connsiteX571" fmla="*/ 470633 w 637774"/>
                <a:gd name="connsiteY571" fmla="*/ 191515 h 624681"/>
                <a:gd name="connsiteX572" fmla="*/ 464619 w 637774"/>
                <a:gd name="connsiteY572" fmla="*/ 189848 h 624681"/>
                <a:gd name="connsiteX573" fmla="*/ 464771 w 637774"/>
                <a:gd name="connsiteY573" fmla="*/ 185400 h 624681"/>
                <a:gd name="connsiteX574" fmla="*/ 467626 w 637774"/>
                <a:gd name="connsiteY574" fmla="*/ 183058 h 624681"/>
                <a:gd name="connsiteX575" fmla="*/ 467023 w 637774"/>
                <a:gd name="connsiteY575" fmla="*/ 182366 h 624681"/>
                <a:gd name="connsiteX576" fmla="*/ 462205 w 637774"/>
                <a:gd name="connsiteY576" fmla="*/ 184006 h 624681"/>
                <a:gd name="connsiteX577" fmla="*/ 461033 w 637774"/>
                <a:gd name="connsiteY577" fmla="*/ 179486 h 624681"/>
                <a:gd name="connsiteX578" fmla="*/ 455900 w 637774"/>
                <a:gd name="connsiteY578" fmla="*/ 176698 h 624681"/>
                <a:gd name="connsiteX579" fmla="*/ 449321 w 637774"/>
                <a:gd name="connsiteY579" fmla="*/ 176709 h 624681"/>
                <a:gd name="connsiteX580" fmla="*/ 451052 w 637774"/>
                <a:gd name="connsiteY580" fmla="*/ 174605 h 624681"/>
                <a:gd name="connsiteX581" fmla="*/ 447571 w 637774"/>
                <a:gd name="connsiteY581" fmla="*/ 174154 h 624681"/>
                <a:gd name="connsiteX582" fmla="*/ 444434 w 637774"/>
                <a:gd name="connsiteY582" fmla="*/ 171369 h 624681"/>
                <a:gd name="connsiteX583" fmla="*/ 442532 w 637774"/>
                <a:gd name="connsiteY583" fmla="*/ 170828 h 624681"/>
                <a:gd name="connsiteX584" fmla="*/ 430522 w 637774"/>
                <a:gd name="connsiteY584" fmla="*/ 164648 h 624681"/>
                <a:gd name="connsiteX585" fmla="*/ 428308 w 637774"/>
                <a:gd name="connsiteY585" fmla="*/ 162430 h 624681"/>
                <a:gd name="connsiteX586" fmla="*/ 427576 w 637774"/>
                <a:gd name="connsiteY586" fmla="*/ 161222 h 624681"/>
                <a:gd name="connsiteX587" fmla="*/ 419536 w 637774"/>
                <a:gd name="connsiteY587" fmla="*/ 159133 h 624681"/>
                <a:gd name="connsiteX588" fmla="*/ 414187 w 637774"/>
                <a:gd name="connsiteY588" fmla="*/ 156881 h 624681"/>
                <a:gd name="connsiteX589" fmla="*/ 413870 w 637774"/>
                <a:gd name="connsiteY589" fmla="*/ 156885 h 624681"/>
                <a:gd name="connsiteX590" fmla="*/ 400940 w 637774"/>
                <a:gd name="connsiteY590" fmla="*/ 151014 h 624681"/>
                <a:gd name="connsiteX591" fmla="*/ 394922 w 637774"/>
                <a:gd name="connsiteY591" fmla="*/ 148153 h 624681"/>
                <a:gd name="connsiteX592" fmla="*/ 394323 w 637774"/>
                <a:gd name="connsiteY592" fmla="*/ 148216 h 624681"/>
                <a:gd name="connsiteX593" fmla="*/ 388165 w 637774"/>
                <a:gd name="connsiteY593" fmla="*/ 144885 h 624681"/>
                <a:gd name="connsiteX594" fmla="*/ 376876 w 637774"/>
                <a:gd name="connsiteY594" fmla="*/ 140521 h 624681"/>
                <a:gd name="connsiteX595" fmla="*/ 373268 w 637774"/>
                <a:gd name="connsiteY595" fmla="*/ 139871 h 624681"/>
                <a:gd name="connsiteX596" fmla="*/ 370222 w 637774"/>
                <a:gd name="connsiteY596" fmla="*/ 138663 h 624681"/>
                <a:gd name="connsiteX597" fmla="*/ 356947 w 637774"/>
                <a:gd name="connsiteY597" fmla="*/ 133253 h 624681"/>
                <a:gd name="connsiteX598" fmla="*/ 349519 w 637774"/>
                <a:gd name="connsiteY598" fmla="*/ 129935 h 624681"/>
                <a:gd name="connsiteX599" fmla="*/ 330264 w 637774"/>
                <a:gd name="connsiteY599" fmla="*/ 132095 h 624681"/>
                <a:gd name="connsiteX600" fmla="*/ 329296 w 637774"/>
                <a:gd name="connsiteY600" fmla="*/ 128642 h 624681"/>
                <a:gd name="connsiteX601" fmla="*/ 325942 w 637774"/>
                <a:gd name="connsiteY601" fmla="*/ 129388 h 624681"/>
                <a:gd name="connsiteX602" fmla="*/ 314715 w 637774"/>
                <a:gd name="connsiteY602" fmla="*/ 129494 h 624681"/>
                <a:gd name="connsiteX603" fmla="*/ 308865 w 637774"/>
                <a:gd name="connsiteY603" fmla="*/ 130397 h 624681"/>
                <a:gd name="connsiteX604" fmla="*/ 305714 w 637774"/>
                <a:gd name="connsiteY604" fmla="*/ 130214 h 624681"/>
                <a:gd name="connsiteX605" fmla="*/ 302583 w 637774"/>
                <a:gd name="connsiteY605" fmla="*/ 129061 h 624681"/>
                <a:gd name="connsiteX606" fmla="*/ 303527 w 637774"/>
                <a:gd name="connsiteY606" fmla="*/ 131851 h 624681"/>
                <a:gd name="connsiteX607" fmla="*/ 298110 w 637774"/>
                <a:gd name="connsiteY607" fmla="*/ 132117 h 624681"/>
                <a:gd name="connsiteX608" fmla="*/ 293653 w 637774"/>
                <a:gd name="connsiteY608" fmla="*/ 133887 h 624681"/>
                <a:gd name="connsiteX609" fmla="*/ 285329 w 637774"/>
                <a:gd name="connsiteY609" fmla="*/ 133854 h 624681"/>
                <a:gd name="connsiteX610" fmla="*/ 282296 w 637774"/>
                <a:gd name="connsiteY610" fmla="*/ 135791 h 624681"/>
                <a:gd name="connsiteX611" fmla="*/ 277371 w 637774"/>
                <a:gd name="connsiteY611" fmla="*/ 135705 h 624681"/>
                <a:gd name="connsiteX612" fmla="*/ 274047 w 637774"/>
                <a:gd name="connsiteY612" fmla="*/ 138186 h 624681"/>
                <a:gd name="connsiteX613" fmla="*/ 270318 w 637774"/>
                <a:gd name="connsiteY613" fmla="*/ 138533 h 624681"/>
                <a:gd name="connsiteX614" fmla="*/ 260696 w 637774"/>
                <a:gd name="connsiteY614" fmla="*/ 140967 h 624681"/>
                <a:gd name="connsiteX615" fmla="*/ 249631 w 637774"/>
                <a:gd name="connsiteY615" fmla="*/ 147075 h 624681"/>
                <a:gd name="connsiteX616" fmla="*/ 245479 w 637774"/>
                <a:gd name="connsiteY616" fmla="*/ 148450 h 624681"/>
                <a:gd name="connsiteX617" fmla="*/ 241867 w 637774"/>
                <a:gd name="connsiteY617" fmla="*/ 149481 h 624681"/>
                <a:gd name="connsiteX618" fmla="*/ 229727 w 637774"/>
                <a:gd name="connsiteY618" fmla="*/ 152406 h 624681"/>
                <a:gd name="connsiteX619" fmla="*/ 226456 w 637774"/>
                <a:gd name="connsiteY619" fmla="*/ 154534 h 624681"/>
                <a:gd name="connsiteX620" fmla="*/ 224151 w 637774"/>
                <a:gd name="connsiteY620" fmla="*/ 157363 h 624681"/>
                <a:gd name="connsiteX621" fmla="*/ 221438 w 637774"/>
                <a:gd name="connsiteY621" fmla="*/ 159176 h 624681"/>
                <a:gd name="connsiteX622" fmla="*/ 218808 w 637774"/>
                <a:gd name="connsiteY622" fmla="*/ 160496 h 624681"/>
                <a:gd name="connsiteX623" fmla="*/ 212668 w 637774"/>
                <a:gd name="connsiteY623" fmla="*/ 164817 h 624681"/>
                <a:gd name="connsiteX624" fmla="*/ 205263 w 637774"/>
                <a:gd name="connsiteY624" fmla="*/ 165596 h 624681"/>
                <a:gd name="connsiteX625" fmla="*/ 202308 w 637774"/>
                <a:gd name="connsiteY625" fmla="*/ 173030 h 624681"/>
                <a:gd name="connsiteX626" fmla="*/ 201117 w 637774"/>
                <a:gd name="connsiteY626" fmla="*/ 173791 h 624681"/>
                <a:gd name="connsiteX627" fmla="*/ 195459 w 637774"/>
                <a:gd name="connsiteY627" fmla="*/ 175929 h 624681"/>
                <a:gd name="connsiteX628" fmla="*/ 199165 w 637774"/>
                <a:gd name="connsiteY628" fmla="*/ 178231 h 624681"/>
                <a:gd name="connsiteX629" fmla="*/ 195763 w 637774"/>
                <a:gd name="connsiteY629" fmla="*/ 182280 h 624681"/>
                <a:gd name="connsiteX630" fmla="*/ 188919 w 637774"/>
                <a:gd name="connsiteY630" fmla="*/ 186811 h 624681"/>
                <a:gd name="connsiteX631" fmla="*/ 184324 w 637774"/>
                <a:gd name="connsiteY631" fmla="*/ 189866 h 624681"/>
                <a:gd name="connsiteX632" fmla="*/ 181866 w 637774"/>
                <a:gd name="connsiteY632" fmla="*/ 196265 h 624681"/>
                <a:gd name="connsiteX633" fmla="*/ 176631 w 637774"/>
                <a:gd name="connsiteY633" fmla="*/ 202003 h 624681"/>
                <a:gd name="connsiteX634" fmla="*/ 174116 w 637774"/>
                <a:gd name="connsiteY634" fmla="*/ 207441 h 624681"/>
                <a:gd name="connsiteX635" fmla="*/ 173838 w 637774"/>
                <a:gd name="connsiteY635" fmla="*/ 210692 h 624681"/>
                <a:gd name="connsiteX636" fmla="*/ 171972 w 637774"/>
                <a:gd name="connsiteY636" fmla="*/ 210207 h 624681"/>
                <a:gd name="connsiteX637" fmla="*/ 170233 w 637774"/>
                <a:gd name="connsiteY637" fmla="*/ 213234 h 624681"/>
                <a:gd name="connsiteX638" fmla="*/ 164394 w 637774"/>
                <a:gd name="connsiteY638" fmla="*/ 219278 h 624681"/>
                <a:gd name="connsiteX639" fmla="*/ 161225 w 637774"/>
                <a:gd name="connsiteY639" fmla="*/ 226251 h 624681"/>
                <a:gd name="connsiteX640" fmla="*/ 159353 w 637774"/>
                <a:gd name="connsiteY640" fmla="*/ 228445 h 624681"/>
                <a:gd name="connsiteX641" fmla="*/ 157118 w 637774"/>
                <a:gd name="connsiteY641" fmla="*/ 232507 h 624681"/>
                <a:gd name="connsiteX642" fmla="*/ 154667 w 637774"/>
                <a:gd name="connsiteY642" fmla="*/ 238542 h 624681"/>
                <a:gd name="connsiteX643" fmla="*/ 152890 w 637774"/>
                <a:gd name="connsiteY643" fmla="*/ 240635 h 624681"/>
                <a:gd name="connsiteX644" fmla="*/ 150961 w 637774"/>
                <a:gd name="connsiteY644" fmla="*/ 240988 h 624681"/>
                <a:gd name="connsiteX645" fmla="*/ 150544 w 637774"/>
                <a:gd name="connsiteY645" fmla="*/ 244648 h 624681"/>
                <a:gd name="connsiteX646" fmla="*/ 149029 w 637774"/>
                <a:gd name="connsiteY646" fmla="*/ 250086 h 624681"/>
                <a:gd name="connsiteX647" fmla="*/ 146937 w 637774"/>
                <a:gd name="connsiteY647" fmla="*/ 256810 h 624681"/>
                <a:gd name="connsiteX648" fmla="*/ 147047 w 637774"/>
                <a:gd name="connsiteY648" fmla="*/ 257419 h 624681"/>
                <a:gd name="connsiteX649" fmla="*/ 142330 w 637774"/>
                <a:gd name="connsiteY649" fmla="*/ 266218 h 624681"/>
                <a:gd name="connsiteX650" fmla="*/ 135383 w 637774"/>
                <a:gd name="connsiteY650" fmla="*/ 277840 h 624681"/>
                <a:gd name="connsiteX651" fmla="*/ 137656 w 637774"/>
                <a:gd name="connsiteY651" fmla="*/ 277586 h 624681"/>
                <a:gd name="connsiteX652" fmla="*/ 139109 w 637774"/>
                <a:gd name="connsiteY652" fmla="*/ 285797 h 624681"/>
                <a:gd name="connsiteX653" fmla="*/ 135857 w 637774"/>
                <a:gd name="connsiteY653" fmla="*/ 295139 h 624681"/>
                <a:gd name="connsiteX654" fmla="*/ 136730 w 637774"/>
                <a:gd name="connsiteY654" fmla="*/ 301007 h 624681"/>
                <a:gd name="connsiteX655" fmla="*/ 134389 w 637774"/>
                <a:gd name="connsiteY655" fmla="*/ 304778 h 624681"/>
                <a:gd name="connsiteX656" fmla="*/ 134008 w 637774"/>
                <a:gd name="connsiteY656" fmla="*/ 309930 h 624681"/>
                <a:gd name="connsiteX657" fmla="*/ 132244 w 637774"/>
                <a:gd name="connsiteY657" fmla="*/ 313292 h 624681"/>
                <a:gd name="connsiteX658" fmla="*/ 133400 w 637774"/>
                <a:gd name="connsiteY658" fmla="*/ 323290 h 624681"/>
                <a:gd name="connsiteX659" fmla="*/ 131759 w 637774"/>
                <a:gd name="connsiteY659" fmla="*/ 332281 h 624681"/>
                <a:gd name="connsiteX660" fmla="*/ 135132 w 637774"/>
                <a:gd name="connsiteY660" fmla="*/ 339186 h 624681"/>
                <a:gd name="connsiteX661" fmla="*/ 135210 w 637774"/>
                <a:gd name="connsiteY661" fmla="*/ 345682 h 624681"/>
                <a:gd name="connsiteX662" fmla="*/ 134932 w 637774"/>
                <a:gd name="connsiteY662" fmla="*/ 350809 h 624681"/>
                <a:gd name="connsiteX663" fmla="*/ 138379 w 637774"/>
                <a:gd name="connsiteY663" fmla="*/ 350643 h 624681"/>
                <a:gd name="connsiteX664" fmla="*/ 137728 w 637774"/>
                <a:gd name="connsiteY664" fmla="*/ 359560 h 624681"/>
                <a:gd name="connsiteX665" fmla="*/ 139837 w 637774"/>
                <a:gd name="connsiteY665" fmla="*/ 368112 h 624681"/>
                <a:gd name="connsiteX666" fmla="*/ 142627 w 637774"/>
                <a:gd name="connsiteY666" fmla="*/ 380978 h 624681"/>
                <a:gd name="connsiteX667" fmla="*/ 144647 w 637774"/>
                <a:gd name="connsiteY667" fmla="*/ 385515 h 624681"/>
                <a:gd name="connsiteX668" fmla="*/ 146606 w 637774"/>
                <a:gd name="connsiteY668" fmla="*/ 385460 h 624681"/>
                <a:gd name="connsiteX669" fmla="*/ 146609 w 637774"/>
                <a:gd name="connsiteY669" fmla="*/ 396274 h 624681"/>
                <a:gd name="connsiteX670" fmla="*/ 152015 w 637774"/>
                <a:gd name="connsiteY670" fmla="*/ 399927 h 624681"/>
                <a:gd name="connsiteX671" fmla="*/ 155172 w 637774"/>
                <a:gd name="connsiteY671" fmla="*/ 404495 h 624681"/>
                <a:gd name="connsiteX672" fmla="*/ 160735 w 637774"/>
                <a:gd name="connsiteY672" fmla="*/ 415391 h 624681"/>
                <a:gd name="connsiteX673" fmla="*/ 165312 w 637774"/>
                <a:gd name="connsiteY673" fmla="*/ 420370 h 624681"/>
                <a:gd name="connsiteX674" fmla="*/ 168521 w 637774"/>
                <a:gd name="connsiteY674" fmla="*/ 424707 h 624681"/>
                <a:gd name="connsiteX675" fmla="*/ 171562 w 637774"/>
                <a:gd name="connsiteY675" fmla="*/ 430468 h 624681"/>
                <a:gd name="connsiteX676" fmla="*/ 174023 w 637774"/>
                <a:gd name="connsiteY676" fmla="*/ 433445 h 624681"/>
                <a:gd name="connsiteX677" fmla="*/ 177093 w 637774"/>
                <a:gd name="connsiteY677" fmla="*/ 438190 h 624681"/>
                <a:gd name="connsiteX678" fmla="*/ 179314 w 637774"/>
                <a:gd name="connsiteY678" fmla="*/ 444355 h 624681"/>
                <a:gd name="connsiteX679" fmla="*/ 185380 w 637774"/>
                <a:gd name="connsiteY679" fmla="*/ 449541 h 624681"/>
                <a:gd name="connsiteX680" fmla="*/ 188893 w 637774"/>
                <a:gd name="connsiteY680" fmla="*/ 452166 h 624681"/>
                <a:gd name="connsiteX681" fmla="*/ 193181 w 637774"/>
                <a:gd name="connsiteY681" fmla="*/ 460004 h 624681"/>
                <a:gd name="connsiteX682" fmla="*/ 199395 w 637774"/>
                <a:gd name="connsiteY682" fmla="*/ 463858 h 624681"/>
                <a:gd name="connsiteX683" fmla="*/ 200163 w 637774"/>
                <a:gd name="connsiteY683" fmla="*/ 465124 h 624681"/>
                <a:gd name="connsiteX684" fmla="*/ 210114 w 637774"/>
                <a:gd name="connsiteY684" fmla="*/ 470143 h 624681"/>
                <a:gd name="connsiteX685" fmla="*/ 217506 w 637774"/>
                <a:gd name="connsiteY685" fmla="*/ 478155 h 624681"/>
                <a:gd name="connsiteX686" fmla="*/ 223769 w 637774"/>
                <a:gd name="connsiteY686" fmla="*/ 480899 h 624681"/>
                <a:gd name="connsiteX687" fmla="*/ 234983 w 637774"/>
                <a:gd name="connsiteY687" fmla="*/ 484833 h 624681"/>
                <a:gd name="connsiteX688" fmla="*/ 241201 w 637774"/>
                <a:gd name="connsiteY688" fmla="*/ 490320 h 624681"/>
                <a:gd name="connsiteX689" fmla="*/ 245895 w 637774"/>
                <a:gd name="connsiteY689" fmla="*/ 489358 h 624681"/>
                <a:gd name="connsiteX690" fmla="*/ 249133 w 637774"/>
                <a:gd name="connsiteY690" fmla="*/ 491241 h 624681"/>
                <a:gd name="connsiteX691" fmla="*/ 255839 w 637774"/>
                <a:gd name="connsiteY691" fmla="*/ 497614 h 624681"/>
                <a:gd name="connsiteX692" fmla="*/ 265014 w 637774"/>
                <a:gd name="connsiteY692" fmla="*/ 498420 h 624681"/>
                <a:gd name="connsiteX693" fmla="*/ 266147 w 637774"/>
                <a:gd name="connsiteY693" fmla="*/ 498695 h 624681"/>
                <a:gd name="connsiteX694" fmla="*/ 272188 w 637774"/>
                <a:gd name="connsiteY694" fmla="*/ 499905 h 624681"/>
                <a:gd name="connsiteX695" fmla="*/ 274108 w 637774"/>
                <a:gd name="connsiteY695" fmla="*/ 501472 h 624681"/>
                <a:gd name="connsiteX696" fmla="*/ 287108 w 637774"/>
                <a:gd name="connsiteY696" fmla="*/ 497520 h 624681"/>
                <a:gd name="connsiteX697" fmla="*/ 288463 w 637774"/>
                <a:gd name="connsiteY697" fmla="*/ 497452 h 624681"/>
                <a:gd name="connsiteX698" fmla="*/ 292567 w 637774"/>
                <a:gd name="connsiteY698" fmla="*/ 495629 h 624681"/>
                <a:gd name="connsiteX699" fmla="*/ 299093 w 637774"/>
                <a:gd name="connsiteY699" fmla="*/ 493536 h 624681"/>
                <a:gd name="connsiteX700" fmla="*/ 302373 w 637774"/>
                <a:gd name="connsiteY700" fmla="*/ 492798 h 624681"/>
                <a:gd name="connsiteX701" fmla="*/ 308026 w 637774"/>
                <a:gd name="connsiteY701" fmla="*/ 494775 h 624681"/>
                <a:gd name="connsiteX702" fmla="*/ 310391 w 637774"/>
                <a:gd name="connsiteY702" fmla="*/ 496977 h 624681"/>
                <a:gd name="connsiteX703" fmla="*/ 314215 w 637774"/>
                <a:gd name="connsiteY703" fmla="*/ 498965 h 624681"/>
                <a:gd name="connsiteX704" fmla="*/ 320271 w 637774"/>
                <a:gd name="connsiteY704" fmla="*/ 504636 h 624681"/>
                <a:gd name="connsiteX705" fmla="*/ 323790 w 637774"/>
                <a:gd name="connsiteY705" fmla="*/ 512207 h 624681"/>
                <a:gd name="connsiteX706" fmla="*/ 327571 w 637774"/>
                <a:gd name="connsiteY706" fmla="*/ 525877 h 624681"/>
                <a:gd name="connsiteX707" fmla="*/ 325321 w 637774"/>
                <a:gd name="connsiteY707" fmla="*/ 534099 h 624681"/>
                <a:gd name="connsiteX708" fmla="*/ 322622 w 637774"/>
                <a:gd name="connsiteY708" fmla="*/ 538936 h 624681"/>
                <a:gd name="connsiteX709" fmla="*/ 324081 w 637774"/>
                <a:gd name="connsiteY709" fmla="*/ 541596 h 624681"/>
                <a:gd name="connsiteX710" fmla="*/ 324563 w 637774"/>
                <a:gd name="connsiteY710" fmla="*/ 545599 h 624681"/>
                <a:gd name="connsiteX711" fmla="*/ 323776 w 637774"/>
                <a:gd name="connsiteY711" fmla="*/ 549055 h 624681"/>
                <a:gd name="connsiteX712" fmla="*/ 325886 w 637774"/>
                <a:gd name="connsiteY712" fmla="*/ 553295 h 624681"/>
                <a:gd name="connsiteX713" fmla="*/ 328873 w 637774"/>
                <a:gd name="connsiteY713" fmla="*/ 557534 h 624681"/>
                <a:gd name="connsiteX714" fmla="*/ 328379 w 637774"/>
                <a:gd name="connsiteY714" fmla="*/ 566071 h 624681"/>
                <a:gd name="connsiteX715" fmla="*/ 333448 w 637774"/>
                <a:gd name="connsiteY715" fmla="*/ 565947 h 624681"/>
                <a:gd name="connsiteX716" fmla="*/ 333486 w 637774"/>
                <a:gd name="connsiteY716" fmla="*/ 566880 h 624681"/>
                <a:gd name="connsiteX717" fmla="*/ 323678 w 637774"/>
                <a:gd name="connsiteY717" fmla="*/ 573146 h 624681"/>
                <a:gd name="connsiteX718" fmla="*/ 322327 w 637774"/>
                <a:gd name="connsiteY718" fmla="*/ 583467 h 624681"/>
                <a:gd name="connsiteX719" fmla="*/ 324463 w 637774"/>
                <a:gd name="connsiteY719" fmla="*/ 584937 h 624681"/>
                <a:gd name="connsiteX720" fmla="*/ 325087 w 637774"/>
                <a:gd name="connsiteY720" fmla="*/ 587850 h 624681"/>
                <a:gd name="connsiteX721" fmla="*/ 322572 w 637774"/>
                <a:gd name="connsiteY721" fmla="*/ 591973 h 624681"/>
                <a:gd name="connsiteX722" fmla="*/ 320568 w 637774"/>
                <a:gd name="connsiteY722" fmla="*/ 596086 h 624681"/>
                <a:gd name="connsiteX723" fmla="*/ 319562 w 637774"/>
                <a:gd name="connsiteY723" fmla="*/ 597446 h 624681"/>
                <a:gd name="connsiteX724" fmla="*/ 313088 w 637774"/>
                <a:gd name="connsiteY724" fmla="*/ 608806 h 624681"/>
                <a:gd name="connsiteX725" fmla="*/ 309783 w 637774"/>
                <a:gd name="connsiteY725" fmla="*/ 613631 h 624681"/>
                <a:gd name="connsiteX726" fmla="*/ 304402 w 637774"/>
                <a:gd name="connsiteY726" fmla="*/ 617267 h 624681"/>
                <a:gd name="connsiteX727" fmla="*/ 299187 w 637774"/>
                <a:gd name="connsiteY727" fmla="*/ 619600 h 624681"/>
                <a:gd name="connsiteX728" fmla="*/ 297759 w 637774"/>
                <a:gd name="connsiteY728" fmla="*/ 620114 h 624681"/>
                <a:gd name="connsiteX729" fmla="*/ 292553 w 637774"/>
                <a:gd name="connsiteY729" fmla="*/ 620524 h 624681"/>
                <a:gd name="connsiteX730" fmla="*/ 292528 w 637774"/>
                <a:gd name="connsiteY730" fmla="*/ 621298 h 624681"/>
                <a:gd name="connsiteX731" fmla="*/ 291028 w 637774"/>
                <a:gd name="connsiteY731" fmla="*/ 619823 h 624681"/>
                <a:gd name="connsiteX732" fmla="*/ 291103 w 637774"/>
                <a:gd name="connsiteY732" fmla="*/ 620692 h 624681"/>
                <a:gd name="connsiteX733" fmla="*/ 273359 w 637774"/>
                <a:gd name="connsiteY733" fmla="*/ 623843 h 624681"/>
                <a:gd name="connsiteX734" fmla="*/ 266835 w 637774"/>
                <a:gd name="connsiteY734" fmla="*/ 620627 h 624681"/>
                <a:gd name="connsiteX735" fmla="*/ 261496 w 637774"/>
                <a:gd name="connsiteY735" fmla="*/ 621204 h 624681"/>
                <a:gd name="connsiteX736" fmla="*/ 259177 w 637774"/>
                <a:gd name="connsiteY736" fmla="*/ 618573 h 624681"/>
                <a:gd name="connsiteX737" fmla="*/ 258658 w 637774"/>
                <a:gd name="connsiteY737" fmla="*/ 619823 h 624681"/>
                <a:gd name="connsiteX738" fmla="*/ 248430 w 637774"/>
                <a:gd name="connsiteY738" fmla="*/ 621805 h 624681"/>
                <a:gd name="connsiteX739" fmla="*/ 240650 w 637774"/>
                <a:gd name="connsiteY739" fmla="*/ 622623 h 624681"/>
                <a:gd name="connsiteX740" fmla="*/ 230655 w 637774"/>
                <a:gd name="connsiteY740" fmla="*/ 621784 h 624681"/>
                <a:gd name="connsiteX741" fmla="*/ 222125 w 637774"/>
                <a:gd name="connsiteY741" fmla="*/ 624238 h 624681"/>
                <a:gd name="connsiteX742" fmla="*/ 221323 w 637774"/>
                <a:gd name="connsiteY742" fmla="*/ 624670 h 624681"/>
                <a:gd name="connsiteX743" fmla="*/ 210021 w 637774"/>
                <a:gd name="connsiteY743" fmla="*/ 620473 h 624681"/>
                <a:gd name="connsiteX744" fmla="*/ 209591 w 637774"/>
                <a:gd name="connsiteY744" fmla="*/ 619112 h 624681"/>
                <a:gd name="connsiteX745" fmla="*/ 198395 w 637774"/>
                <a:gd name="connsiteY745" fmla="*/ 618080 h 624681"/>
                <a:gd name="connsiteX746" fmla="*/ 186165 w 637774"/>
                <a:gd name="connsiteY746" fmla="*/ 615555 h 624681"/>
                <a:gd name="connsiteX747" fmla="*/ 185197 w 637774"/>
                <a:gd name="connsiteY747" fmla="*/ 612102 h 624681"/>
                <a:gd name="connsiteX748" fmla="*/ 183816 w 637774"/>
                <a:gd name="connsiteY748" fmla="*/ 612066 h 624681"/>
                <a:gd name="connsiteX749" fmla="*/ 184724 w 637774"/>
                <a:gd name="connsiteY749" fmla="*/ 614799 h 624681"/>
                <a:gd name="connsiteX750" fmla="*/ 183304 w 637774"/>
                <a:gd name="connsiteY750" fmla="*/ 615386 h 624681"/>
                <a:gd name="connsiteX751" fmla="*/ 158391 w 637774"/>
                <a:gd name="connsiteY751" fmla="*/ 602003 h 624681"/>
                <a:gd name="connsiteX752" fmla="*/ 132753 w 637774"/>
                <a:gd name="connsiteY752" fmla="*/ 589920 h 624681"/>
                <a:gd name="connsiteX753" fmla="*/ 130115 w 637774"/>
                <a:gd name="connsiteY753" fmla="*/ 585539 h 624681"/>
                <a:gd name="connsiteX754" fmla="*/ 127234 w 637774"/>
                <a:gd name="connsiteY754" fmla="*/ 583467 h 624681"/>
                <a:gd name="connsiteX755" fmla="*/ 120510 w 637774"/>
                <a:gd name="connsiteY755" fmla="*/ 579061 h 624681"/>
                <a:gd name="connsiteX756" fmla="*/ 118338 w 637774"/>
                <a:gd name="connsiteY756" fmla="*/ 576975 h 624681"/>
                <a:gd name="connsiteX757" fmla="*/ 114497 w 637774"/>
                <a:gd name="connsiteY757" fmla="*/ 572524 h 624681"/>
                <a:gd name="connsiteX758" fmla="*/ 114168 w 637774"/>
                <a:gd name="connsiteY758" fmla="*/ 571697 h 624681"/>
                <a:gd name="connsiteX759" fmla="*/ 105595 w 637774"/>
                <a:gd name="connsiteY759" fmla="*/ 566834 h 624681"/>
                <a:gd name="connsiteX760" fmla="*/ 102128 w 637774"/>
                <a:gd name="connsiteY760" fmla="*/ 562782 h 624681"/>
                <a:gd name="connsiteX761" fmla="*/ 95158 w 637774"/>
                <a:gd name="connsiteY761" fmla="*/ 554742 h 624681"/>
                <a:gd name="connsiteX762" fmla="*/ 92767 w 637774"/>
                <a:gd name="connsiteY762" fmla="*/ 549124 h 624681"/>
                <a:gd name="connsiteX763" fmla="*/ 90985 w 637774"/>
                <a:gd name="connsiteY763" fmla="*/ 546710 h 624681"/>
                <a:gd name="connsiteX764" fmla="*/ 86192 w 637774"/>
                <a:gd name="connsiteY764" fmla="*/ 541830 h 624681"/>
                <a:gd name="connsiteX765" fmla="*/ 84765 w 637774"/>
                <a:gd name="connsiteY765" fmla="*/ 540345 h 624681"/>
                <a:gd name="connsiteX766" fmla="*/ 76380 w 637774"/>
                <a:gd name="connsiteY766" fmla="*/ 532091 h 624681"/>
                <a:gd name="connsiteX767" fmla="*/ 70412 w 637774"/>
                <a:gd name="connsiteY767" fmla="*/ 526684 h 624681"/>
                <a:gd name="connsiteX768" fmla="*/ 67267 w 637774"/>
                <a:gd name="connsiteY768" fmla="*/ 517197 h 624681"/>
                <a:gd name="connsiteX769" fmla="*/ 62871 w 637774"/>
                <a:gd name="connsiteY769" fmla="*/ 515815 h 624681"/>
                <a:gd name="connsiteX770" fmla="*/ 62153 w 637774"/>
                <a:gd name="connsiteY770" fmla="*/ 512442 h 624681"/>
                <a:gd name="connsiteX771" fmla="*/ 57905 w 637774"/>
                <a:gd name="connsiteY771" fmla="*/ 508289 h 624681"/>
                <a:gd name="connsiteX772" fmla="*/ 56459 w 637774"/>
                <a:gd name="connsiteY772" fmla="*/ 504902 h 624681"/>
                <a:gd name="connsiteX773" fmla="*/ 49219 w 637774"/>
                <a:gd name="connsiteY773" fmla="*/ 499189 h 624681"/>
                <a:gd name="connsiteX774" fmla="*/ 47133 w 637774"/>
                <a:gd name="connsiteY774" fmla="*/ 490863 h 624681"/>
                <a:gd name="connsiteX775" fmla="*/ 40085 w 637774"/>
                <a:gd name="connsiteY775" fmla="*/ 482951 h 624681"/>
                <a:gd name="connsiteX776" fmla="*/ 38817 w 637774"/>
                <a:gd name="connsiteY776" fmla="*/ 481965 h 624681"/>
                <a:gd name="connsiteX777" fmla="*/ 37293 w 637774"/>
                <a:gd name="connsiteY777" fmla="*/ 479267 h 624681"/>
                <a:gd name="connsiteX778" fmla="*/ 33668 w 637774"/>
                <a:gd name="connsiteY778" fmla="*/ 467532 h 624681"/>
                <a:gd name="connsiteX779" fmla="*/ 30981 w 637774"/>
                <a:gd name="connsiteY779" fmla="*/ 466136 h 624681"/>
                <a:gd name="connsiteX780" fmla="*/ 27420 w 637774"/>
                <a:gd name="connsiteY780" fmla="*/ 457874 h 624681"/>
                <a:gd name="connsiteX781" fmla="*/ 27145 w 637774"/>
                <a:gd name="connsiteY781" fmla="*/ 452381 h 624681"/>
                <a:gd name="connsiteX782" fmla="*/ 24282 w 637774"/>
                <a:gd name="connsiteY782" fmla="*/ 446586 h 624681"/>
                <a:gd name="connsiteX783" fmla="*/ 22200 w 637774"/>
                <a:gd name="connsiteY783" fmla="*/ 438576 h 624681"/>
                <a:gd name="connsiteX784" fmla="*/ 19985 w 637774"/>
                <a:gd name="connsiteY784" fmla="*/ 431610 h 624681"/>
                <a:gd name="connsiteX785" fmla="*/ 15493 w 637774"/>
                <a:gd name="connsiteY785" fmla="*/ 421827 h 624681"/>
                <a:gd name="connsiteX786" fmla="*/ 14197 w 637774"/>
                <a:gd name="connsiteY786" fmla="*/ 414113 h 624681"/>
                <a:gd name="connsiteX787" fmla="*/ 14117 w 637774"/>
                <a:gd name="connsiteY787" fmla="*/ 409175 h 624681"/>
                <a:gd name="connsiteX788" fmla="*/ 11117 w 637774"/>
                <a:gd name="connsiteY788" fmla="*/ 401352 h 624681"/>
                <a:gd name="connsiteX789" fmla="*/ 9402 w 637774"/>
                <a:gd name="connsiteY789" fmla="*/ 392669 h 624681"/>
                <a:gd name="connsiteX790" fmla="*/ 7839 w 637774"/>
                <a:gd name="connsiteY790" fmla="*/ 389596 h 624681"/>
                <a:gd name="connsiteX791" fmla="*/ 7536 w 637774"/>
                <a:gd name="connsiteY791" fmla="*/ 388873 h 624681"/>
                <a:gd name="connsiteX792" fmla="*/ 5210 w 637774"/>
                <a:gd name="connsiteY792" fmla="*/ 386606 h 624681"/>
                <a:gd name="connsiteX793" fmla="*/ 6928 w 637774"/>
                <a:gd name="connsiteY793" fmla="*/ 382235 h 624681"/>
                <a:gd name="connsiteX794" fmla="*/ 5009 w 637774"/>
                <a:gd name="connsiteY794" fmla="*/ 378792 h 624681"/>
                <a:gd name="connsiteX795" fmla="*/ 4727 w 637774"/>
                <a:gd name="connsiteY795" fmla="*/ 370789 h 624681"/>
                <a:gd name="connsiteX796" fmla="*/ 5041 w 637774"/>
                <a:gd name="connsiteY796" fmla="*/ 359095 h 624681"/>
                <a:gd name="connsiteX797" fmla="*/ 4893 w 637774"/>
                <a:gd name="connsiteY797" fmla="*/ 357553 h 624681"/>
                <a:gd name="connsiteX798" fmla="*/ 2966 w 637774"/>
                <a:gd name="connsiteY798" fmla="*/ 347847 h 624681"/>
                <a:gd name="connsiteX799" fmla="*/ 0 w 637774"/>
                <a:gd name="connsiteY799" fmla="*/ 337768 h 624681"/>
                <a:gd name="connsiteX800" fmla="*/ 824 w 637774"/>
                <a:gd name="connsiteY800" fmla="*/ 325747 h 624681"/>
                <a:gd name="connsiteX801" fmla="*/ 3016 w 637774"/>
                <a:gd name="connsiteY801" fmla="*/ 314807 h 624681"/>
                <a:gd name="connsiteX802" fmla="*/ 1551 w 637774"/>
                <a:gd name="connsiteY802" fmla="*/ 303889 h 624681"/>
                <a:gd name="connsiteX803" fmla="*/ 4817 w 637774"/>
                <a:gd name="connsiteY803" fmla="*/ 297254 h 624681"/>
                <a:gd name="connsiteX804" fmla="*/ 5338 w 637774"/>
                <a:gd name="connsiteY804" fmla="*/ 295883 h 624681"/>
                <a:gd name="connsiteX805" fmla="*/ 6233 w 637774"/>
                <a:gd name="connsiteY805" fmla="*/ 284974 h 624681"/>
                <a:gd name="connsiteX806" fmla="*/ 6374 w 637774"/>
                <a:gd name="connsiteY806" fmla="*/ 275383 h 624681"/>
                <a:gd name="connsiteX807" fmla="*/ 8901 w 637774"/>
                <a:gd name="connsiteY807" fmla="*/ 272653 h 624681"/>
                <a:gd name="connsiteX808" fmla="*/ 8043 w 637774"/>
                <a:gd name="connsiteY808" fmla="*/ 270686 h 624681"/>
                <a:gd name="connsiteX809" fmla="*/ 7576 w 637774"/>
                <a:gd name="connsiteY809" fmla="*/ 255020 h 624681"/>
                <a:gd name="connsiteX810" fmla="*/ 8656 w 637774"/>
                <a:gd name="connsiteY810" fmla="*/ 249461 h 624681"/>
                <a:gd name="connsiteX811" fmla="*/ 8791 w 637774"/>
                <a:gd name="connsiteY811" fmla="*/ 247299 h 624681"/>
                <a:gd name="connsiteX812" fmla="*/ 9946 w 637774"/>
                <a:gd name="connsiteY812" fmla="*/ 245045 h 624681"/>
                <a:gd name="connsiteX813" fmla="*/ 11417 w 637774"/>
                <a:gd name="connsiteY813" fmla="*/ 240473 h 624681"/>
                <a:gd name="connsiteX814" fmla="*/ 11500 w 637774"/>
                <a:gd name="connsiteY814" fmla="*/ 234792 h 624681"/>
                <a:gd name="connsiteX815" fmla="*/ 15355 w 637774"/>
                <a:gd name="connsiteY815" fmla="*/ 224706 h 624681"/>
                <a:gd name="connsiteX816" fmla="*/ 18667 w 637774"/>
                <a:gd name="connsiteY816" fmla="*/ 212892 h 624681"/>
                <a:gd name="connsiteX817" fmla="*/ 21855 w 637774"/>
                <a:gd name="connsiteY817" fmla="*/ 204949 h 624681"/>
                <a:gd name="connsiteX818" fmla="*/ 22997 w 637774"/>
                <a:gd name="connsiteY818" fmla="*/ 201425 h 624681"/>
                <a:gd name="connsiteX819" fmla="*/ 29017 w 637774"/>
                <a:gd name="connsiteY819" fmla="*/ 189479 h 624681"/>
                <a:gd name="connsiteX820" fmla="*/ 33129 w 637774"/>
                <a:gd name="connsiteY820" fmla="*/ 186732 h 624681"/>
                <a:gd name="connsiteX821" fmla="*/ 33278 w 637774"/>
                <a:gd name="connsiteY821" fmla="*/ 180092 h 624681"/>
                <a:gd name="connsiteX822" fmla="*/ 35694 w 637774"/>
                <a:gd name="connsiteY822" fmla="*/ 174876 h 624681"/>
                <a:gd name="connsiteX823" fmla="*/ 36554 w 637774"/>
                <a:gd name="connsiteY823" fmla="*/ 171972 h 624681"/>
                <a:gd name="connsiteX824" fmla="*/ 36247 w 637774"/>
                <a:gd name="connsiteY824" fmla="*/ 171929 h 624681"/>
                <a:gd name="connsiteX825" fmla="*/ 36985 w 637774"/>
                <a:gd name="connsiteY825" fmla="*/ 167586 h 624681"/>
                <a:gd name="connsiteX826" fmla="*/ 41367 w 637774"/>
                <a:gd name="connsiteY826" fmla="*/ 160198 h 624681"/>
                <a:gd name="connsiteX827" fmla="*/ 42049 w 637774"/>
                <a:gd name="connsiteY827" fmla="*/ 159204 h 624681"/>
                <a:gd name="connsiteX828" fmla="*/ 51642 w 637774"/>
                <a:gd name="connsiteY828" fmla="*/ 151040 h 624681"/>
                <a:gd name="connsiteX829" fmla="*/ 52369 w 637774"/>
                <a:gd name="connsiteY829" fmla="*/ 147303 h 624681"/>
                <a:gd name="connsiteX830" fmla="*/ 58861 w 637774"/>
                <a:gd name="connsiteY830" fmla="*/ 135534 h 624681"/>
                <a:gd name="connsiteX831" fmla="*/ 68997 w 637774"/>
                <a:gd name="connsiteY831" fmla="*/ 123033 h 624681"/>
                <a:gd name="connsiteX832" fmla="*/ 71493 w 637774"/>
                <a:gd name="connsiteY832" fmla="*/ 118445 h 624681"/>
                <a:gd name="connsiteX833" fmla="*/ 82304 w 637774"/>
                <a:gd name="connsiteY833" fmla="*/ 107310 h 624681"/>
                <a:gd name="connsiteX834" fmla="*/ 86517 w 637774"/>
                <a:gd name="connsiteY834" fmla="*/ 102783 h 624681"/>
                <a:gd name="connsiteX835" fmla="*/ 92313 w 637774"/>
                <a:gd name="connsiteY835" fmla="*/ 97923 h 624681"/>
                <a:gd name="connsiteX836" fmla="*/ 97096 w 637774"/>
                <a:gd name="connsiteY836" fmla="*/ 93352 h 624681"/>
                <a:gd name="connsiteX837" fmla="*/ 99389 w 637774"/>
                <a:gd name="connsiteY837" fmla="*/ 90131 h 624681"/>
                <a:gd name="connsiteX838" fmla="*/ 101220 w 637774"/>
                <a:gd name="connsiteY838" fmla="*/ 88123 h 624681"/>
                <a:gd name="connsiteX839" fmla="*/ 107601 w 637774"/>
                <a:gd name="connsiteY839" fmla="*/ 81054 h 624681"/>
                <a:gd name="connsiteX840" fmla="*/ 107957 w 637774"/>
                <a:gd name="connsiteY840" fmla="*/ 80547 h 624681"/>
                <a:gd name="connsiteX841" fmla="*/ 115251 w 637774"/>
                <a:gd name="connsiteY841" fmla="*/ 74971 h 624681"/>
                <a:gd name="connsiteX842" fmla="*/ 118658 w 637774"/>
                <a:gd name="connsiteY842" fmla="*/ 71119 h 624681"/>
                <a:gd name="connsiteX843" fmla="*/ 125478 w 637774"/>
                <a:gd name="connsiteY843" fmla="*/ 67800 h 624681"/>
                <a:gd name="connsiteX844" fmla="*/ 142460 w 637774"/>
                <a:gd name="connsiteY844" fmla="*/ 56394 h 624681"/>
                <a:gd name="connsiteX845" fmla="*/ 154869 w 637774"/>
                <a:gd name="connsiteY845" fmla="*/ 47391 h 624681"/>
                <a:gd name="connsiteX846" fmla="*/ 156560 w 637774"/>
                <a:gd name="connsiteY846" fmla="*/ 46351 h 624681"/>
                <a:gd name="connsiteX847" fmla="*/ 163686 w 637774"/>
                <a:gd name="connsiteY847" fmla="*/ 43635 h 624681"/>
                <a:gd name="connsiteX848" fmla="*/ 163503 w 637774"/>
                <a:gd name="connsiteY848" fmla="*/ 43473 h 624681"/>
                <a:gd name="connsiteX849" fmla="*/ 168614 w 637774"/>
                <a:gd name="connsiteY849" fmla="*/ 40289 h 624681"/>
                <a:gd name="connsiteX850" fmla="*/ 181089 w 637774"/>
                <a:gd name="connsiteY850" fmla="*/ 33638 h 624681"/>
                <a:gd name="connsiteX851" fmla="*/ 187397 w 637774"/>
                <a:gd name="connsiteY851" fmla="*/ 31765 h 624681"/>
                <a:gd name="connsiteX852" fmla="*/ 188927 w 637774"/>
                <a:gd name="connsiteY852" fmla="*/ 30349 h 624681"/>
                <a:gd name="connsiteX853" fmla="*/ 200858 w 637774"/>
                <a:gd name="connsiteY853" fmla="*/ 25282 h 624681"/>
                <a:gd name="connsiteX854" fmla="*/ 204964 w 637774"/>
                <a:gd name="connsiteY854" fmla="*/ 22899 h 624681"/>
                <a:gd name="connsiteX855" fmla="*/ 206788 w 637774"/>
                <a:gd name="connsiteY855" fmla="*/ 21694 h 624681"/>
                <a:gd name="connsiteX856" fmla="*/ 217681 w 637774"/>
                <a:gd name="connsiteY856" fmla="*/ 19128 h 624681"/>
                <a:gd name="connsiteX857" fmla="*/ 221772 w 637774"/>
                <a:gd name="connsiteY857" fmla="*/ 18910 h 624681"/>
                <a:gd name="connsiteX858" fmla="*/ 236265 w 637774"/>
                <a:gd name="connsiteY858" fmla="*/ 13604 h 624681"/>
                <a:gd name="connsiteX859" fmla="*/ 246863 w 637774"/>
                <a:gd name="connsiteY859" fmla="*/ 10826 h 624681"/>
                <a:gd name="connsiteX860" fmla="*/ 249817 w 637774"/>
                <a:gd name="connsiteY860" fmla="*/ 9139 h 624681"/>
                <a:gd name="connsiteX861" fmla="*/ 257497 w 637774"/>
                <a:gd name="connsiteY861" fmla="*/ 7228 h 624681"/>
                <a:gd name="connsiteX862" fmla="*/ 262367 w 637774"/>
                <a:gd name="connsiteY862" fmla="*/ 5792 h 624681"/>
                <a:gd name="connsiteX863" fmla="*/ 275155 w 637774"/>
                <a:gd name="connsiteY863" fmla="*/ 4131 h 624681"/>
                <a:gd name="connsiteX864" fmla="*/ 277984 w 637774"/>
                <a:gd name="connsiteY864" fmla="*/ 3561 h 624681"/>
                <a:gd name="connsiteX865" fmla="*/ 288281 w 637774"/>
                <a:gd name="connsiteY865" fmla="*/ 1934 h 624681"/>
                <a:gd name="connsiteX866" fmla="*/ 296617 w 637774"/>
                <a:gd name="connsiteY866" fmla="*/ 800 h 624681"/>
                <a:gd name="connsiteX867" fmla="*/ 299613 w 637774"/>
                <a:gd name="connsiteY867" fmla="*/ 682 h 624681"/>
                <a:gd name="connsiteX868" fmla="*/ 313000 w 637774"/>
                <a:gd name="connsiteY868" fmla="*/ 394 h 624681"/>
                <a:gd name="connsiteX869" fmla="*/ 320525 w 637774"/>
                <a:gd name="connsiteY869" fmla="*/ 178 h 62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Lst>
              <a:rect l="l" t="t" r="r" b="b"/>
              <a:pathLst>
                <a:path w="637774" h="624681">
                  <a:moveTo>
                    <a:pt x="549334" y="420953"/>
                  </a:moveTo>
                  <a:lnTo>
                    <a:pt x="549298" y="421099"/>
                  </a:lnTo>
                  <a:lnTo>
                    <a:pt x="549176" y="421096"/>
                  </a:lnTo>
                  <a:close/>
                  <a:moveTo>
                    <a:pt x="567309" y="405244"/>
                  </a:moveTo>
                  <a:cubicBezTo>
                    <a:pt x="564731" y="404895"/>
                    <a:pt x="564731" y="404895"/>
                    <a:pt x="564596" y="407057"/>
                  </a:cubicBezTo>
                  <a:cubicBezTo>
                    <a:pt x="566253" y="407715"/>
                    <a:pt x="567641" y="408265"/>
                    <a:pt x="569142" y="408864"/>
                  </a:cubicBezTo>
                  <a:cubicBezTo>
                    <a:pt x="569530" y="408096"/>
                    <a:pt x="570064" y="406996"/>
                    <a:pt x="570764" y="405591"/>
                  </a:cubicBezTo>
                  <a:cubicBezTo>
                    <a:pt x="569451" y="405473"/>
                    <a:pt x="568370" y="405405"/>
                    <a:pt x="567309" y="405244"/>
                  </a:cubicBezTo>
                  <a:close/>
                  <a:moveTo>
                    <a:pt x="574567" y="379614"/>
                  </a:moveTo>
                  <a:cubicBezTo>
                    <a:pt x="574479" y="380788"/>
                    <a:pt x="574391" y="381962"/>
                    <a:pt x="574257" y="384003"/>
                  </a:cubicBezTo>
                  <a:cubicBezTo>
                    <a:pt x="575865" y="382457"/>
                    <a:pt x="576684" y="381616"/>
                    <a:pt x="578386" y="379969"/>
                  </a:cubicBezTo>
                  <a:cubicBezTo>
                    <a:pt x="576523" y="379802"/>
                    <a:pt x="575546" y="379708"/>
                    <a:pt x="574567" y="379614"/>
                  </a:cubicBezTo>
                  <a:close/>
                  <a:moveTo>
                    <a:pt x="563221" y="332041"/>
                  </a:moveTo>
                  <a:cubicBezTo>
                    <a:pt x="562787" y="331379"/>
                    <a:pt x="562188" y="331643"/>
                    <a:pt x="560988" y="332170"/>
                  </a:cubicBezTo>
                  <a:cubicBezTo>
                    <a:pt x="562246" y="333203"/>
                    <a:pt x="564070" y="333434"/>
                    <a:pt x="562403" y="335696"/>
                  </a:cubicBezTo>
                  <a:cubicBezTo>
                    <a:pt x="561319" y="337187"/>
                    <a:pt x="562569" y="338145"/>
                    <a:pt x="564448" y="337463"/>
                  </a:cubicBezTo>
                  <a:cubicBezTo>
                    <a:pt x="563919" y="334289"/>
                    <a:pt x="563653" y="332703"/>
                    <a:pt x="563221" y="332041"/>
                  </a:cubicBezTo>
                  <a:close/>
                  <a:moveTo>
                    <a:pt x="564601" y="317768"/>
                  </a:moveTo>
                  <a:cubicBezTo>
                    <a:pt x="561810" y="318833"/>
                    <a:pt x="559834" y="319177"/>
                    <a:pt x="558479" y="320243"/>
                  </a:cubicBezTo>
                  <a:cubicBezTo>
                    <a:pt x="557237" y="321235"/>
                    <a:pt x="556706" y="323091"/>
                    <a:pt x="555808" y="324622"/>
                  </a:cubicBezTo>
                  <a:cubicBezTo>
                    <a:pt x="558277" y="324801"/>
                    <a:pt x="560896" y="324964"/>
                    <a:pt x="564082" y="325205"/>
                  </a:cubicBezTo>
                  <a:cubicBezTo>
                    <a:pt x="564278" y="322885"/>
                    <a:pt x="564415" y="320602"/>
                    <a:pt x="564601" y="317768"/>
                  </a:cubicBezTo>
                  <a:close/>
                  <a:moveTo>
                    <a:pt x="563468" y="298935"/>
                  </a:moveTo>
                  <a:cubicBezTo>
                    <a:pt x="561060" y="299914"/>
                    <a:pt x="559189" y="300670"/>
                    <a:pt x="557317" y="301426"/>
                  </a:cubicBezTo>
                  <a:cubicBezTo>
                    <a:pt x="557388" y="301661"/>
                    <a:pt x="557468" y="301850"/>
                    <a:pt x="557538" y="302084"/>
                  </a:cubicBezTo>
                  <a:cubicBezTo>
                    <a:pt x="559315" y="301868"/>
                    <a:pt x="561064" y="301668"/>
                    <a:pt x="563037" y="301446"/>
                  </a:cubicBezTo>
                  <a:cubicBezTo>
                    <a:pt x="563093" y="300971"/>
                    <a:pt x="563239" y="300199"/>
                    <a:pt x="563468" y="298935"/>
                  </a:cubicBezTo>
                  <a:close/>
                  <a:moveTo>
                    <a:pt x="532269" y="294955"/>
                  </a:moveTo>
                  <a:cubicBezTo>
                    <a:pt x="534060" y="295447"/>
                    <a:pt x="535899" y="295949"/>
                    <a:pt x="537651" y="296506"/>
                  </a:cubicBezTo>
                  <a:cubicBezTo>
                    <a:pt x="535713" y="298223"/>
                    <a:pt x="536605" y="299369"/>
                    <a:pt x="538636" y="299549"/>
                  </a:cubicBezTo>
                  <a:cubicBezTo>
                    <a:pt x="541067" y="299793"/>
                    <a:pt x="542377" y="300033"/>
                    <a:pt x="540275" y="302614"/>
                  </a:cubicBezTo>
                  <a:cubicBezTo>
                    <a:pt x="539978" y="302962"/>
                    <a:pt x="540774" y="304210"/>
                    <a:pt x="540933" y="304708"/>
                  </a:cubicBezTo>
                  <a:cubicBezTo>
                    <a:pt x="542860" y="304475"/>
                    <a:pt x="544384" y="304299"/>
                    <a:pt x="545909" y="304124"/>
                  </a:cubicBezTo>
                  <a:cubicBezTo>
                    <a:pt x="543509" y="303740"/>
                    <a:pt x="541756" y="303184"/>
                    <a:pt x="542197" y="300187"/>
                  </a:cubicBezTo>
                  <a:cubicBezTo>
                    <a:pt x="542261" y="299788"/>
                    <a:pt x="540816" y="299275"/>
                    <a:pt x="540136" y="298711"/>
                  </a:cubicBezTo>
                  <a:cubicBezTo>
                    <a:pt x="539263" y="298031"/>
                    <a:pt x="538486" y="297250"/>
                    <a:pt x="537651" y="296506"/>
                  </a:cubicBezTo>
                  <a:cubicBezTo>
                    <a:pt x="538584" y="296468"/>
                    <a:pt x="539560" y="296246"/>
                    <a:pt x="540432" y="296486"/>
                  </a:cubicBezTo>
                  <a:cubicBezTo>
                    <a:pt x="543002" y="297199"/>
                    <a:pt x="545504" y="298116"/>
                    <a:pt x="548044" y="298969"/>
                  </a:cubicBezTo>
                  <a:cubicBezTo>
                    <a:pt x="548210" y="297665"/>
                    <a:pt x="547978" y="296615"/>
                    <a:pt x="547596" y="296580"/>
                  </a:cubicBezTo>
                  <a:cubicBezTo>
                    <a:pt x="546257" y="296358"/>
                    <a:pt x="544834" y="296629"/>
                    <a:pt x="543474" y="296499"/>
                  </a:cubicBezTo>
                  <a:cubicBezTo>
                    <a:pt x="541489" y="296330"/>
                    <a:pt x="538666" y="295658"/>
                    <a:pt x="537914" y="294981"/>
                  </a:cubicBezTo>
                  <a:cubicBezTo>
                    <a:pt x="535640" y="292922"/>
                    <a:pt x="534095" y="294626"/>
                    <a:pt x="532269" y="294955"/>
                  </a:cubicBezTo>
                  <a:close/>
                  <a:moveTo>
                    <a:pt x="531766" y="267297"/>
                  </a:moveTo>
                  <a:cubicBezTo>
                    <a:pt x="530096" y="268244"/>
                    <a:pt x="530378" y="271497"/>
                    <a:pt x="532388" y="274643"/>
                  </a:cubicBezTo>
                  <a:cubicBezTo>
                    <a:pt x="533048" y="273303"/>
                    <a:pt x="533738" y="271945"/>
                    <a:pt x="534231" y="271031"/>
                  </a:cubicBezTo>
                  <a:cubicBezTo>
                    <a:pt x="535813" y="271258"/>
                    <a:pt x="536799" y="271426"/>
                    <a:pt x="538307" y="271662"/>
                  </a:cubicBezTo>
                  <a:cubicBezTo>
                    <a:pt x="536368" y="268628"/>
                    <a:pt x="533021" y="266575"/>
                    <a:pt x="531766" y="267297"/>
                  </a:cubicBezTo>
                  <a:close/>
                  <a:moveTo>
                    <a:pt x="553702" y="255522"/>
                  </a:moveTo>
                  <a:cubicBezTo>
                    <a:pt x="551603" y="257860"/>
                    <a:pt x="549743" y="259886"/>
                    <a:pt x="547864" y="262004"/>
                  </a:cubicBezTo>
                  <a:cubicBezTo>
                    <a:pt x="549103" y="263009"/>
                    <a:pt x="550178" y="263879"/>
                    <a:pt x="551207" y="264739"/>
                  </a:cubicBezTo>
                  <a:cubicBezTo>
                    <a:pt x="554277" y="263297"/>
                    <a:pt x="553240" y="260925"/>
                    <a:pt x="552458" y="258511"/>
                  </a:cubicBezTo>
                  <a:cubicBezTo>
                    <a:pt x="553750" y="258723"/>
                    <a:pt x="554644" y="258872"/>
                    <a:pt x="555936" y="259084"/>
                  </a:cubicBezTo>
                  <a:cubicBezTo>
                    <a:pt x="555452" y="258075"/>
                    <a:pt x="555239" y="257493"/>
                    <a:pt x="554913" y="256982"/>
                  </a:cubicBezTo>
                  <a:cubicBezTo>
                    <a:pt x="554754" y="256606"/>
                    <a:pt x="554422" y="256338"/>
                    <a:pt x="553702" y="255522"/>
                  </a:cubicBezTo>
                  <a:close/>
                  <a:moveTo>
                    <a:pt x="513183" y="221892"/>
                  </a:moveTo>
                  <a:cubicBezTo>
                    <a:pt x="513273" y="223470"/>
                    <a:pt x="513335" y="225067"/>
                    <a:pt x="513547" y="226649"/>
                  </a:cubicBezTo>
                  <a:cubicBezTo>
                    <a:pt x="513562" y="226798"/>
                    <a:pt x="514608" y="226809"/>
                    <a:pt x="515194" y="226914"/>
                  </a:cubicBezTo>
                  <a:cubicBezTo>
                    <a:pt x="515151" y="225224"/>
                    <a:pt x="515129" y="223563"/>
                    <a:pt x="515106" y="221901"/>
                  </a:cubicBezTo>
                  <a:cubicBezTo>
                    <a:pt x="514471" y="221907"/>
                    <a:pt x="513817" y="221885"/>
                    <a:pt x="513183" y="221892"/>
                  </a:cubicBezTo>
                  <a:close/>
                  <a:moveTo>
                    <a:pt x="520104" y="215355"/>
                  </a:moveTo>
                  <a:cubicBezTo>
                    <a:pt x="519806" y="217263"/>
                    <a:pt x="519602" y="218630"/>
                    <a:pt x="519323" y="220444"/>
                  </a:cubicBezTo>
                  <a:cubicBezTo>
                    <a:pt x="517768" y="219322"/>
                    <a:pt x="516508" y="218410"/>
                    <a:pt x="514511" y="216972"/>
                  </a:cubicBezTo>
                  <a:cubicBezTo>
                    <a:pt x="515470" y="219473"/>
                    <a:pt x="516090" y="221193"/>
                    <a:pt x="516657" y="222706"/>
                  </a:cubicBezTo>
                  <a:cubicBezTo>
                    <a:pt x="519284" y="221507"/>
                    <a:pt x="521534" y="220468"/>
                    <a:pt x="523898" y="219358"/>
                  </a:cubicBezTo>
                  <a:cubicBezTo>
                    <a:pt x="522929" y="218341"/>
                    <a:pt x="521667" y="216991"/>
                    <a:pt x="520104" y="215355"/>
                  </a:cubicBezTo>
                  <a:close/>
                  <a:moveTo>
                    <a:pt x="525676" y="210081"/>
                  </a:moveTo>
                  <a:cubicBezTo>
                    <a:pt x="524994" y="211075"/>
                    <a:pt x="524357" y="211641"/>
                    <a:pt x="524214" y="212291"/>
                  </a:cubicBezTo>
                  <a:cubicBezTo>
                    <a:pt x="524081" y="212896"/>
                    <a:pt x="524392" y="213695"/>
                    <a:pt x="524735" y="214234"/>
                  </a:cubicBezTo>
                  <a:cubicBezTo>
                    <a:pt x="524881" y="214460"/>
                    <a:pt x="525972" y="214481"/>
                    <a:pt x="526127" y="214224"/>
                  </a:cubicBezTo>
                  <a:lnTo>
                    <a:pt x="530955" y="214528"/>
                  </a:lnTo>
                  <a:lnTo>
                    <a:pt x="530954" y="214533"/>
                  </a:lnTo>
                  <a:lnTo>
                    <a:pt x="531008" y="214606"/>
                  </a:lnTo>
                  <a:lnTo>
                    <a:pt x="529579" y="216129"/>
                  </a:lnTo>
                  <a:cubicBezTo>
                    <a:pt x="533905" y="214404"/>
                    <a:pt x="532513" y="219723"/>
                    <a:pt x="535262" y="220402"/>
                  </a:cubicBezTo>
                  <a:lnTo>
                    <a:pt x="531008" y="214606"/>
                  </a:lnTo>
                  <a:lnTo>
                    <a:pt x="531075" y="214535"/>
                  </a:lnTo>
                  <a:lnTo>
                    <a:pt x="530955" y="214528"/>
                  </a:lnTo>
                  <a:lnTo>
                    <a:pt x="531183" y="212830"/>
                  </a:lnTo>
                  <a:cubicBezTo>
                    <a:pt x="529365" y="211796"/>
                    <a:pt x="527460" y="210937"/>
                    <a:pt x="525676" y="210081"/>
                  </a:cubicBezTo>
                  <a:close/>
                  <a:moveTo>
                    <a:pt x="535413" y="206016"/>
                  </a:moveTo>
                  <a:cubicBezTo>
                    <a:pt x="534242" y="206246"/>
                    <a:pt x="533043" y="206493"/>
                    <a:pt x="531769" y="206748"/>
                  </a:cubicBezTo>
                  <a:cubicBezTo>
                    <a:pt x="532040" y="208171"/>
                    <a:pt x="532351" y="209409"/>
                    <a:pt x="532617" y="210637"/>
                  </a:cubicBezTo>
                  <a:cubicBezTo>
                    <a:pt x="533035" y="210729"/>
                    <a:pt x="533471" y="210850"/>
                    <a:pt x="533917" y="210923"/>
                  </a:cubicBezTo>
                  <a:cubicBezTo>
                    <a:pt x="534701" y="209465"/>
                    <a:pt x="535487" y="208006"/>
                    <a:pt x="536252" y="206519"/>
                  </a:cubicBezTo>
                  <a:cubicBezTo>
                    <a:pt x="535976" y="206336"/>
                    <a:pt x="535689" y="206200"/>
                    <a:pt x="535413" y="206016"/>
                  </a:cubicBezTo>
                  <a:close/>
                  <a:moveTo>
                    <a:pt x="492598" y="202910"/>
                  </a:moveTo>
                  <a:cubicBezTo>
                    <a:pt x="491449" y="203484"/>
                    <a:pt x="490270" y="204077"/>
                    <a:pt x="488943" y="204685"/>
                  </a:cubicBezTo>
                  <a:cubicBezTo>
                    <a:pt x="489976" y="206740"/>
                    <a:pt x="490864" y="208567"/>
                    <a:pt x="491798" y="210406"/>
                  </a:cubicBezTo>
                  <a:cubicBezTo>
                    <a:pt x="492014" y="210307"/>
                    <a:pt x="492259" y="210191"/>
                    <a:pt x="492476" y="210093"/>
                  </a:cubicBezTo>
                  <a:cubicBezTo>
                    <a:pt x="492513" y="207713"/>
                    <a:pt x="492579" y="205317"/>
                    <a:pt x="492598" y="202910"/>
                  </a:cubicBezTo>
                  <a:close/>
                  <a:moveTo>
                    <a:pt x="500944" y="199855"/>
                  </a:moveTo>
                  <a:cubicBezTo>
                    <a:pt x="500374" y="199899"/>
                    <a:pt x="499310" y="200858"/>
                    <a:pt x="499406" y="201195"/>
                  </a:cubicBezTo>
                  <a:cubicBezTo>
                    <a:pt x="499988" y="203419"/>
                    <a:pt x="500822" y="205600"/>
                    <a:pt x="501880" y="208755"/>
                  </a:cubicBezTo>
                  <a:cubicBezTo>
                    <a:pt x="504256" y="205601"/>
                    <a:pt x="506315" y="202890"/>
                    <a:pt x="508547" y="199947"/>
                  </a:cubicBezTo>
                  <a:cubicBezTo>
                    <a:pt x="505712" y="199883"/>
                    <a:pt x="503307" y="199742"/>
                    <a:pt x="500944" y="199855"/>
                  </a:cubicBezTo>
                  <a:close/>
                  <a:moveTo>
                    <a:pt x="521439" y="194387"/>
                  </a:moveTo>
                  <a:cubicBezTo>
                    <a:pt x="521351" y="196998"/>
                    <a:pt x="520247" y="197144"/>
                    <a:pt x="518321" y="195940"/>
                  </a:cubicBezTo>
                  <a:cubicBezTo>
                    <a:pt x="518220" y="196284"/>
                    <a:pt x="518120" y="196627"/>
                    <a:pt x="518049" y="196952"/>
                  </a:cubicBezTo>
                  <a:cubicBezTo>
                    <a:pt x="518955" y="197371"/>
                    <a:pt x="519929" y="198146"/>
                    <a:pt x="520797" y="198069"/>
                  </a:cubicBezTo>
                  <a:cubicBezTo>
                    <a:pt x="521546" y="197991"/>
                    <a:pt x="522460" y="197048"/>
                    <a:pt x="522774" y="196288"/>
                  </a:cubicBezTo>
                  <a:cubicBezTo>
                    <a:pt x="522930" y="195910"/>
                    <a:pt x="521930" y="195032"/>
                    <a:pt x="521439" y="194387"/>
                  </a:cubicBezTo>
                  <a:close/>
                  <a:moveTo>
                    <a:pt x="320525" y="178"/>
                  </a:moveTo>
                  <a:cubicBezTo>
                    <a:pt x="324697" y="148"/>
                    <a:pt x="328634" y="1624"/>
                    <a:pt x="332693" y="2105"/>
                  </a:cubicBezTo>
                  <a:cubicBezTo>
                    <a:pt x="335066" y="2385"/>
                    <a:pt x="337544" y="1641"/>
                    <a:pt x="340013" y="1381"/>
                  </a:cubicBezTo>
                  <a:cubicBezTo>
                    <a:pt x="340611" y="1318"/>
                    <a:pt x="341352" y="1165"/>
                    <a:pt x="341860" y="1399"/>
                  </a:cubicBezTo>
                  <a:cubicBezTo>
                    <a:pt x="345671" y="3116"/>
                    <a:pt x="349539" y="3359"/>
                    <a:pt x="353745" y="2947"/>
                  </a:cubicBezTo>
                  <a:cubicBezTo>
                    <a:pt x="358027" y="2527"/>
                    <a:pt x="362645" y="2571"/>
                    <a:pt x="366651" y="3844"/>
                  </a:cubicBezTo>
                  <a:cubicBezTo>
                    <a:pt x="369313" y="4699"/>
                    <a:pt x="371575" y="4492"/>
                    <a:pt x="374085" y="4485"/>
                  </a:cubicBezTo>
                  <a:cubicBezTo>
                    <a:pt x="374552" y="4466"/>
                    <a:pt x="375053" y="5502"/>
                    <a:pt x="375694" y="5254"/>
                  </a:cubicBezTo>
                  <a:cubicBezTo>
                    <a:pt x="378973" y="5952"/>
                    <a:pt x="382225" y="6669"/>
                    <a:pt x="385487" y="7340"/>
                  </a:cubicBezTo>
                  <a:cubicBezTo>
                    <a:pt x="388053" y="7856"/>
                    <a:pt x="390667" y="8263"/>
                    <a:pt x="393240" y="8853"/>
                  </a:cubicBezTo>
                  <a:cubicBezTo>
                    <a:pt x="394355" y="9100"/>
                    <a:pt x="395326" y="9996"/>
                    <a:pt x="396441" y="10242"/>
                  </a:cubicBezTo>
                  <a:cubicBezTo>
                    <a:pt x="399257" y="10838"/>
                    <a:pt x="402176" y="11847"/>
                    <a:pt x="404952" y="11631"/>
                  </a:cubicBezTo>
                  <a:cubicBezTo>
                    <a:pt x="409887" y="11233"/>
                    <a:pt x="413820" y="12831"/>
                    <a:pt x="417551" y="15797"/>
                  </a:cubicBezTo>
                  <a:cubicBezTo>
                    <a:pt x="418691" y="16706"/>
                    <a:pt x="420463" y="17170"/>
                    <a:pt x="421973" y="17284"/>
                  </a:cubicBezTo>
                  <a:cubicBezTo>
                    <a:pt x="426744" y="17629"/>
                    <a:pt x="430908" y="18961"/>
                    <a:pt x="434298" y="22583"/>
                  </a:cubicBezTo>
                  <a:cubicBezTo>
                    <a:pt x="435202" y="23562"/>
                    <a:pt x="436942" y="23848"/>
                    <a:pt x="438333" y="24276"/>
                  </a:cubicBezTo>
                  <a:cubicBezTo>
                    <a:pt x="442321" y="25521"/>
                    <a:pt x="446476" y="26339"/>
                    <a:pt x="450317" y="27917"/>
                  </a:cubicBezTo>
                  <a:cubicBezTo>
                    <a:pt x="452705" y="28906"/>
                    <a:pt x="454613" y="31081"/>
                    <a:pt x="456803" y="32636"/>
                  </a:cubicBezTo>
                  <a:cubicBezTo>
                    <a:pt x="457310" y="32991"/>
                    <a:pt x="457996" y="33191"/>
                    <a:pt x="458618" y="33352"/>
                  </a:cubicBezTo>
                  <a:cubicBezTo>
                    <a:pt x="460455" y="33854"/>
                    <a:pt x="462391" y="34135"/>
                    <a:pt x="464131" y="34860"/>
                  </a:cubicBezTo>
                  <a:cubicBezTo>
                    <a:pt x="464733" y="35114"/>
                    <a:pt x="464902" y="36442"/>
                    <a:pt x="465322" y="37412"/>
                  </a:cubicBezTo>
                  <a:cubicBezTo>
                    <a:pt x="466238" y="37345"/>
                    <a:pt x="467164" y="37233"/>
                    <a:pt x="468079" y="37167"/>
                  </a:cubicBezTo>
                  <a:cubicBezTo>
                    <a:pt x="467971" y="37435"/>
                    <a:pt x="467863" y="37704"/>
                    <a:pt x="467756" y="37973"/>
                  </a:cubicBezTo>
                  <a:cubicBezTo>
                    <a:pt x="468772" y="38440"/>
                    <a:pt x="469839" y="38797"/>
                    <a:pt x="470751" y="39412"/>
                  </a:cubicBezTo>
                  <a:cubicBezTo>
                    <a:pt x="471957" y="40239"/>
                    <a:pt x="473075" y="41240"/>
                    <a:pt x="474214" y="42149"/>
                  </a:cubicBezTo>
                  <a:cubicBezTo>
                    <a:pt x="474776" y="42589"/>
                    <a:pt x="475241" y="43130"/>
                    <a:pt x="475860" y="43413"/>
                  </a:cubicBezTo>
                  <a:cubicBezTo>
                    <a:pt x="479725" y="45215"/>
                    <a:pt x="483696" y="46869"/>
                    <a:pt x="487512" y="48783"/>
                  </a:cubicBezTo>
                  <a:cubicBezTo>
                    <a:pt x="488436" y="49230"/>
                    <a:pt x="488905" y="50527"/>
                    <a:pt x="489750" y="51224"/>
                  </a:cubicBezTo>
                  <a:cubicBezTo>
                    <a:pt x="493938" y="54657"/>
                    <a:pt x="497801" y="58455"/>
                    <a:pt x="502619" y="61126"/>
                  </a:cubicBezTo>
                  <a:cubicBezTo>
                    <a:pt x="504179" y="62005"/>
                    <a:pt x="505446" y="63551"/>
                    <a:pt x="506526" y="65056"/>
                  </a:cubicBezTo>
                  <a:cubicBezTo>
                    <a:pt x="506982" y="65643"/>
                    <a:pt x="506640" y="66859"/>
                    <a:pt x="506636" y="68538"/>
                  </a:cubicBezTo>
                  <a:cubicBezTo>
                    <a:pt x="509527" y="69566"/>
                    <a:pt x="512934" y="70463"/>
                    <a:pt x="516029" y="71998"/>
                  </a:cubicBezTo>
                  <a:cubicBezTo>
                    <a:pt x="517674" y="72824"/>
                    <a:pt x="518880" y="74648"/>
                    <a:pt x="520100" y="76183"/>
                  </a:cubicBezTo>
                  <a:cubicBezTo>
                    <a:pt x="520536" y="76742"/>
                    <a:pt x="520329" y="77793"/>
                    <a:pt x="520426" y="78568"/>
                  </a:cubicBezTo>
                  <a:cubicBezTo>
                    <a:pt x="526362" y="78490"/>
                    <a:pt x="528209" y="79944"/>
                    <a:pt x="528062" y="84588"/>
                  </a:cubicBezTo>
                  <a:cubicBezTo>
                    <a:pt x="529836" y="85052"/>
                    <a:pt x="531704" y="85416"/>
                    <a:pt x="533436" y="86065"/>
                  </a:cubicBezTo>
                  <a:cubicBezTo>
                    <a:pt x="535279" y="86764"/>
                    <a:pt x="536959" y="87208"/>
                    <a:pt x="537521" y="89962"/>
                  </a:cubicBezTo>
                  <a:cubicBezTo>
                    <a:pt x="537963" y="92154"/>
                    <a:pt x="539270" y="94512"/>
                    <a:pt x="542004" y="95919"/>
                  </a:cubicBezTo>
                  <a:cubicBezTo>
                    <a:pt x="546337" y="98140"/>
                    <a:pt x="550353" y="100804"/>
                    <a:pt x="552047" y="106268"/>
                  </a:cubicBezTo>
                  <a:cubicBezTo>
                    <a:pt x="552827" y="108803"/>
                    <a:pt x="554221" y="110986"/>
                    <a:pt x="553775" y="113785"/>
                  </a:cubicBezTo>
                  <a:cubicBezTo>
                    <a:pt x="553711" y="114185"/>
                    <a:pt x="554794" y="115130"/>
                    <a:pt x="555389" y="115188"/>
                  </a:cubicBezTo>
                  <a:cubicBezTo>
                    <a:pt x="559900" y="115501"/>
                    <a:pt x="565224" y="119525"/>
                    <a:pt x="566250" y="123818"/>
                  </a:cubicBezTo>
                  <a:cubicBezTo>
                    <a:pt x="566414" y="124512"/>
                    <a:pt x="565371" y="125378"/>
                    <a:pt x="565185" y="126214"/>
                  </a:cubicBezTo>
                  <a:cubicBezTo>
                    <a:pt x="564929" y="127376"/>
                    <a:pt x="564906" y="128588"/>
                    <a:pt x="564761" y="129798"/>
                  </a:cubicBezTo>
                  <a:cubicBezTo>
                    <a:pt x="565679" y="129610"/>
                    <a:pt x="566669" y="129537"/>
                    <a:pt x="567536" y="129143"/>
                  </a:cubicBezTo>
                  <a:cubicBezTo>
                    <a:pt x="569719" y="128188"/>
                    <a:pt x="571041" y="128381"/>
                    <a:pt x="573065" y="129803"/>
                  </a:cubicBezTo>
                  <a:cubicBezTo>
                    <a:pt x="573936" y="133916"/>
                    <a:pt x="574636" y="137261"/>
                    <a:pt x="575440" y="141018"/>
                  </a:cubicBezTo>
                  <a:cubicBezTo>
                    <a:pt x="576728" y="140474"/>
                    <a:pt x="577744" y="140065"/>
                    <a:pt x="578920" y="139594"/>
                  </a:cubicBezTo>
                  <a:cubicBezTo>
                    <a:pt x="580096" y="140997"/>
                    <a:pt x="581309" y="142458"/>
                    <a:pt x="582621" y="144014"/>
                  </a:cubicBezTo>
                  <a:cubicBezTo>
                    <a:pt x="581512" y="145402"/>
                    <a:pt x="580431" y="146771"/>
                    <a:pt x="579043" y="148535"/>
                  </a:cubicBezTo>
                  <a:cubicBezTo>
                    <a:pt x="580145" y="148509"/>
                    <a:pt x="580723" y="148540"/>
                    <a:pt x="581293" y="148495"/>
                  </a:cubicBezTo>
                  <a:cubicBezTo>
                    <a:pt x="585526" y="148186"/>
                    <a:pt x="587451" y="149950"/>
                    <a:pt x="586632" y="154106"/>
                  </a:cubicBezTo>
                  <a:cubicBezTo>
                    <a:pt x="586135" y="156577"/>
                    <a:pt x="587579" y="157651"/>
                    <a:pt x="588943" y="158536"/>
                  </a:cubicBezTo>
                  <a:cubicBezTo>
                    <a:pt x="592205" y="160643"/>
                    <a:pt x="592683" y="162454"/>
                    <a:pt x="590018" y="165593"/>
                  </a:cubicBezTo>
                  <a:cubicBezTo>
                    <a:pt x="591163" y="165699"/>
                    <a:pt x="592643" y="165392"/>
                    <a:pt x="593109" y="165933"/>
                  </a:cubicBezTo>
                  <a:cubicBezTo>
                    <a:pt x="594159" y="167139"/>
                    <a:pt x="594772" y="168662"/>
                    <a:pt x="592566" y="169832"/>
                  </a:cubicBezTo>
                  <a:cubicBezTo>
                    <a:pt x="591849" y="170210"/>
                    <a:pt x="591429" y="171676"/>
                    <a:pt x="591485" y="172638"/>
                  </a:cubicBezTo>
                  <a:cubicBezTo>
                    <a:pt x="591494" y="173152"/>
                    <a:pt x="592702" y="173856"/>
                    <a:pt x="593510" y="174059"/>
                  </a:cubicBezTo>
                  <a:cubicBezTo>
                    <a:pt x="594819" y="174421"/>
                    <a:pt x="596219" y="174364"/>
                    <a:pt x="597577" y="174615"/>
                  </a:cubicBezTo>
                  <a:cubicBezTo>
                    <a:pt x="598023" y="174689"/>
                    <a:pt x="598377" y="175181"/>
                    <a:pt x="598772" y="175487"/>
                  </a:cubicBezTo>
                  <a:cubicBezTo>
                    <a:pt x="598409" y="175919"/>
                    <a:pt x="598106" y="176631"/>
                    <a:pt x="597693" y="176735"/>
                  </a:cubicBezTo>
                  <a:cubicBezTo>
                    <a:pt x="594779" y="177359"/>
                    <a:pt x="595997" y="179455"/>
                    <a:pt x="597013" y="180044"/>
                  </a:cubicBezTo>
                  <a:cubicBezTo>
                    <a:pt x="600075" y="181840"/>
                    <a:pt x="599838" y="184466"/>
                    <a:pt x="599293" y="187488"/>
                  </a:cubicBezTo>
                  <a:cubicBezTo>
                    <a:pt x="600175" y="187244"/>
                    <a:pt x="600777" y="186939"/>
                    <a:pt x="601356" y="186969"/>
                  </a:cubicBezTo>
                  <a:cubicBezTo>
                    <a:pt x="602073" y="187029"/>
                    <a:pt x="602775" y="187378"/>
                    <a:pt x="603508" y="187589"/>
                  </a:cubicBezTo>
                  <a:cubicBezTo>
                    <a:pt x="603114" y="188160"/>
                    <a:pt x="602692" y="188749"/>
                    <a:pt x="602299" y="189320"/>
                  </a:cubicBezTo>
                  <a:cubicBezTo>
                    <a:pt x="601838" y="189973"/>
                    <a:pt x="601060" y="190630"/>
                    <a:pt x="601028" y="191329"/>
                  </a:cubicBezTo>
                  <a:cubicBezTo>
                    <a:pt x="601013" y="192056"/>
                    <a:pt x="601554" y="193028"/>
                    <a:pt x="602143" y="193450"/>
                  </a:cubicBezTo>
                  <a:cubicBezTo>
                    <a:pt x="604333" y="195005"/>
                    <a:pt x="604371" y="197814"/>
                    <a:pt x="602212" y="199433"/>
                  </a:cubicBezTo>
                  <a:cubicBezTo>
                    <a:pt x="601625" y="199887"/>
                    <a:pt x="601327" y="200796"/>
                    <a:pt x="600912" y="201460"/>
                  </a:cubicBezTo>
                  <a:cubicBezTo>
                    <a:pt x="601715" y="201467"/>
                    <a:pt x="602554" y="201530"/>
                    <a:pt x="603366" y="201490"/>
                  </a:cubicBezTo>
                  <a:cubicBezTo>
                    <a:pt x="604346" y="201462"/>
                    <a:pt x="605337" y="201388"/>
                    <a:pt x="606581" y="201273"/>
                  </a:cubicBezTo>
                  <a:cubicBezTo>
                    <a:pt x="605630" y="203597"/>
                    <a:pt x="604864" y="205522"/>
                    <a:pt x="604435" y="206474"/>
                  </a:cubicBezTo>
                  <a:cubicBezTo>
                    <a:pt x="606448" y="208502"/>
                    <a:pt x="608682" y="209749"/>
                    <a:pt x="609105" y="211475"/>
                  </a:cubicBezTo>
                  <a:cubicBezTo>
                    <a:pt x="609531" y="213078"/>
                    <a:pt x="608090" y="215196"/>
                    <a:pt x="607407" y="217189"/>
                  </a:cubicBezTo>
                  <a:cubicBezTo>
                    <a:pt x="607985" y="217658"/>
                    <a:pt x="609557" y="218369"/>
                    <a:pt x="609662" y="219221"/>
                  </a:cubicBezTo>
                  <a:cubicBezTo>
                    <a:pt x="610072" y="223549"/>
                    <a:pt x="613382" y="225107"/>
                    <a:pt x="616600" y="227083"/>
                  </a:cubicBezTo>
                  <a:cubicBezTo>
                    <a:pt x="616232" y="228195"/>
                    <a:pt x="615845" y="229400"/>
                    <a:pt x="615468" y="230560"/>
                  </a:cubicBezTo>
                  <a:cubicBezTo>
                    <a:pt x="619841" y="232157"/>
                    <a:pt x="620620" y="238564"/>
                    <a:pt x="616872" y="242195"/>
                  </a:cubicBezTo>
                  <a:cubicBezTo>
                    <a:pt x="617364" y="243277"/>
                    <a:pt x="617874" y="244389"/>
                    <a:pt x="618457" y="245614"/>
                  </a:cubicBezTo>
                  <a:cubicBezTo>
                    <a:pt x="619216" y="245489"/>
                    <a:pt x="620020" y="245374"/>
                    <a:pt x="621133" y="245181"/>
                  </a:cubicBezTo>
                  <a:cubicBezTo>
                    <a:pt x="621983" y="248510"/>
                    <a:pt x="622842" y="251793"/>
                    <a:pt x="623728" y="255178"/>
                  </a:cubicBezTo>
                  <a:cubicBezTo>
                    <a:pt x="625059" y="254887"/>
                    <a:pt x="626108" y="254656"/>
                    <a:pt x="627354" y="254419"/>
                  </a:cubicBezTo>
                  <a:cubicBezTo>
                    <a:pt x="625914" y="258412"/>
                    <a:pt x="626618" y="259639"/>
                    <a:pt x="629548" y="261479"/>
                  </a:cubicBezTo>
                  <a:cubicBezTo>
                    <a:pt x="630958" y="262375"/>
                    <a:pt x="632794" y="264873"/>
                    <a:pt x="632412" y="265837"/>
                  </a:cubicBezTo>
                  <a:cubicBezTo>
                    <a:pt x="631743" y="267540"/>
                    <a:pt x="633059" y="270851"/>
                    <a:pt x="629482" y="271060"/>
                  </a:cubicBezTo>
                  <a:cubicBezTo>
                    <a:pt x="629015" y="271080"/>
                    <a:pt x="628608" y="271818"/>
                    <a:pt x="628827" y="271598"/>
                  </a:cubicBezTo>
                  <a:cubicBezTo>
                    <a:pt x="629254" y="273641"/>
                    <a:pt x="629554" y="275046"/>
                    <a:pt x="629834" y="276424"/>
                  </a:cubicBezTo>
                  <a:cubicBezTo>
                    <a:pt x="630336" y="278897"/>
                    <a:pt x="630706" y="281414"/>
                    <a:pt x="631358" y="283872"/>
                  </a:cubicBezTo>
                  <a:cubicBezTo>
                    <a:pt x="631540" y="284593"/>
                    <a:pt x="632359" y="285188"/>
                    <a:pt x="632906" y="285796"/>
                  </a:cubicBezTo>
                  <a:cubicBezTo>
                    <a:pt x="633656" y="286595"/>
                    <a:pt x="634416" y="287347"/>
                    <a:pt x="635604" y="288583"/>
                  </a:cubicBezTo>
                  <a:cubicBezTo>
                    <a:pt x="635331" y="288718"/>
                    <a:pt x="635906" y="288431"/>
                    <a:pt x="636783" y="287991"/>
                  </a:cubicBezTo>
                  <a:cubicBezTo>
                    <a:pt x="636452" y="292472"/>
                    <a:pt x="638172" y="296603"/>
                    <a:pt x="635275" y="301127"/>
                  </a:cubicBezTo>
                  <a:cubicBezTo>
                    <a:pt x="633677" y="303624"/>
                    <a:pt x="633627" y="308046"/>
                    <a:pt x="635408" y="311458"/>
                  </a:cubicBezTo>
                  <a:cubicBezTo>
                    <a:pt x="635785" y="312176"/>
                    <a:pt x="636710" y="312623"/>
                    <a:pt x="637774" y="313540"/>
                  </a:cubicBezTo>
                  <a:cubicBezTo>
                    <a:pt x="635363" y="317075"/>
                    <a:pt x="636837" y="322759"/>
                    <a:pt x="631502" y="325967"/>
                  </a:cubicBezTo>
                  <a:cubicBezTo>
                    <a:pt x="635509" y="327239"/>
                    <a:pt x="635014" y="330151"/>
                    <a:pt x="635093" y="333212"/>
                  </a:cubicBezTo>
                  <a:cubicBezTo>
                    <a:pt x="635192" y="336742"/>
                    <a:pt x="632862" y="338031"/>
                    <a:pt x="630284" y="339558"/>
                  </a:cubicBezTo>
                  <a:cubicBezTo>
                    <a:pt x="629693" y="339256"/>
                    <a:pt x="628704" y="338770"/>
                    <a:pt x="627189" y="338022"/>
                  </a:cubicBezTo>
                  <a:cubicBezTo>
                    <a:pt x="626240" y="343098"/>
                    <a:pt x="624994" y="347646"/>
                    <a:pt x="628069" y="352147"/>
                  </a:cubicBezTo>
                  <a:cubicBezTo>
                    <a:pt x="629993" y="354910"/>
                    <a:pt x="629397" y="356289"/>
                    <a:pt x="626513" y="357772"/>
                  </a:cubicBezTo>
                  <a:cubicBezTo>
                    <a:pt x="623731" y="359229"/>
                    <a:pt x="622159" y="361829"/>
                    <a:pt x="621233" y="364816"/>
                  </a:cubicBezTo>
                  <a:cubicBezTo>
                    <a:pt x="620556" y="367004"/>
                    <a:pt x="619989" y="369242"/>
                    <a:pt x="619507" y="370988"/>
                  </a:cubicBezTo>
                  <a:cubicBezTo>
                    <a:pt x="618020" y="371098"/>
                    <a:pt x="616339" y="371214"/>
                    <a:pt x="614629" y="371349"/>
                  </a:cubicBezTo>
                  <a:cubicBezTo>
                    <a:pt x="614622" y="371712"/>
                    <a:pt x="614615" y="372076"/>
                    <a:pt x="614625" y="372468"/>
                  </a:cubicBezTo>
                  <a:cubicBezTo>
                    <a:pt x="615774" y="372892"/>
                    <a:pt x="616934" y="373269"/>
                    <a:pt x="618285" y="373762"/>
                  </a:cubicBezTo>
                  <a:cubicBezTo>
                    <a:pt x="617984" y="376788"/>
                    <a:pt x="618248" y="380014"/>
                    <a:pt x="616570" y="382762"/>
                  </a:cubicBezTo>
                  <a:cubicBezTo>
                    <a:pt x="616124" y="382687"/>
                    <a:pt x="615724" y="382623"/>
                    <a:pt x="615277" y="382549"/>
                  </a:cubicBezTo>
                  <a:cubicBezTo>
                    <a:pt x="615544" y="380342"/>
                    <a:pt x="615793" y="378108"/>
                    <a:pt x="616061" y="375902"/>
                  </a:cubicBezTo>
                  <a:cubicBezTo>
                    <a:pt x="612618" y="375388"/>
                    <a:pt x="612180" y="375826"/>
                    <a:pt x="611836" y="380037"/>
                  </a:cubicBezTo>
                  <a:cubicBezTo>
                    <a:pt x="611679" y="381854"/>
                    <a:pt x="606729" y="383539"/>
                    <a:pt x="604952" y="382319"/>
                  </a:cubicBezTo>
                  <a:cubicBezTo>
                    <a:pt x="604446" y="381963"/>
                    <a:pt x="604055" y="381414"/>
                    <a:pt x="603626" y="380930"/>
                  </a:cubicBezTo>
                  <a:cubicBezTo>
                    <a:pt x="601980" y="383977"/>
                    <a:pt x="601240" y="384130"/>
                    <a:pt x="599582" y="381598"/>
                  </a:cubicBezTo>
                  <a:cubicBezTo>
                    <a:pt x="600863" y="380979"/>
                    <a:pt x="602163" y="380388"/>
                    <a:pt x="603170" y="379904"/>
                  </a:cubicBezTo>
                  <a:cubicBezTo>
                    <a:pt x="602340" y="378918"/>
                    <a:pt x="601583" y="378044"/>
                    <a:pt x="600325" y="376573"/>
                  </a:cubicBezTo>
                  <a:cubicBezTo>
                    <a:pt x="602430" y="376745"/>
                    <a:pt x="603436" y="376821"/>
                    <a:pt x="604443" y="376896"/>
                  </a:cubicBezTo>
                  <a:cubicBezTo>
                    <a:pt x="603988" y="376747"/>
                    <a:pt x="603534" y="376599"/>
                    <a:pt x="603079" y="376450"/>
                  </a:cubicBezTo>
                  <a:cubicBezTo>
                    <a:pt x="603443" y="374582"/>
                    <a:pt x="603824" y="372742"/>
                    <a:pt x="604159" y="370891"/>
                  </a:cubicBezTo>
                  <a:cubicBezTo>
                    <a:pt x="604757" y="370829"/>
                    <a:pt x="605346" y="370811"/>
                    <a:pt x="605944" y="370749"/>
                  </a:cubicBezTo>
                  <a:cubicBezTo>
                    <a:pt x="604786" y="370372"/>
                    <a:pt x="603580" y="369984"/>
                    <a:pt x="602421" y="369606"/>
                  </a:cubicBezTo>
                  <a:cubicBezTo>
                    <a:pt x="602426" y="369365"/>
                    <a:pt x="602431" y="369122"/>
                    <a:pt x="602435" y="368880"/>
                  </a:cubicBezTo>
                  <a:cubicBezTo>
                    <a:pt x="603256" y="368914"/>
                    <a:pt x="604065" y="368995"/>
                    <a:pt x="604850" y="368973"/>
                  </a:cubicBezTo>
                  <a:cubicBezTo>
                    <a:pt x="605831" y="368946"/>
                    <a:pt x="606803" y="368844"/>
                    <a:pt x="607794" y="368770"/>
                  </a:cubicBezTo>
                  <a:cubicBezTo>
                    <a:pt x="607751" y="368517"/>
                    <a:pt x="607738" y="368247"/>
                    <a:pt x="607678" y="367965"/>
                  </a:cubicBezTo>
                  <a:cubicBezTo>
                    <a:pt x="606519" y="367588"/>
                    <a:pt x="604878" y="367518"/>
                    <a:pt x="604371" y="366724"/>
                  </a:cubicBezTo>
                  <a:cubicBezTo>
                    <a:pt x="603864" y="365930"/>
                    <a:pt x="604688" y="364407"/>
                    <a:pt x="604654" y="363231"/>
                  </a:cubicBezTo>
                  <a:cubicBezTo>
                    <a:pt x="604626" y="361812"/>
                    <a:pt x="604657" y="360235"/>
                    <a:pt x="604085" y="358964"/>
                  </a:cubicBezTo>
                  <a:cubicBezTo>
                    <a:pt x="603550" y="357750"/>
                    <a:pt x="602544" y="358113"/>
                    <a:pt x="601973" y="359595"/>
                  </a:cubicBezTo>
                  <a:cubicBezTo>
                    <a:pt x="600931" y="362336"/>
                    <a:pt x="599527" y="364950"/>
                    <a:pt x="600313" y="368119"/>
                  </a:cubicBezTo>
                  <a:cubicBezTo>
                    <a:pt x="600496" y="368841"/>
                    <a:pt x="599328" y="369826"/>
                    <a:pt x="599038" y="370810"/>
                  </a:cubicBezTo>
                  <a:cubicBezTo>
                    <a:pt x="598487" y="372759"/>
                    <a:pt x="598092" y="374765"/>
                    <a:pt x="597522" y="377246"/>
                  </a:cubicBezTo>
                  <a:cubicBezTo>
                    <a:pt x="596619" y="376146"/>
                    <a:pt x="596054" y="375510"/>
                    <a:pt x="595151" y="374409"/>
                  </a:cubicBezTo>
                  <a:cubicBezTo>
                    <a:pt x="595037" y="375481"/>
                    <a:pt x="594958" y="376169"/>
                    <a:pt x="594879" y="376858"/>
                  </a:cubicBezTo>
                  <a:cubicBezTo>
                    <a:pt x="594580" y="376890"/>
                    <a:pt x="594309" y="376903"/>
                    <a:pt x="594010" y="376934"/>
                  </a:cubicBezTo>
                  <a:cubicBezTo>
                    <a:pt x="593976" y="375319"/>
                    <a:pt x="593953" y="373659"/>
                    <a:pt x="593942" y="371829"/>
                  </a:cubicBezTo>
                  <a:cubicBezTo>
                    <a:pt x="591722" y="373167"/>
                    <a:pt x="591265" y="377012"/>
                    <a:pt x="593157" y="377599"/>
                  </a:cubicBezTo>
                  <a:cubicBezTo>
                    <a:pt x="594845" y="378117"/>
                    <a:pt x="596721" y="378117"/>
                    <a:pt x="597578" y="378208"/>
                  </a:cubicBezTo>
                  <a:cubicBezTo>
                    <a:pt x="597314" y="381171"/>
                    <a:pt x="597311" y="383728"/>
                    <a:pt x="596760" y="386114"/>
                  </a:cubicBezTo>
                  <a:cubicBezTo>
                    <a:pt x="596212" y="388381"/>
                    <a:pt x="594976" y="390446"/>
                    <a:pt x="594195" y="392661"/>
                  </a:cubicBezTo>
                  <a:cubicBezTo>
                    <a:pt x="593642" y="394292"/>
                    <a:pt x="592981" y="396071"/>
                    <a:pt x="593051" y="397743"/>
                  </a:cubicBezTo>
                  <a:cubicBezTo>
                    <a:pt x="593181" y="401132"/>
                    <a:pt x="591671" y="402456"/>
                    <a:pt x="588179" y="401613"/>
                  </a:cubicBezTo>
                  <a:cubicBezTo>
                    <a:pt x="587046" y="401338"/>
                    <a:pt x="585805" y="401333"/>
                    <a:pt x="584446" y="401203"/>
                  </a:cubicBezTo>
                  <a:cubicBezTo>
                    <a:pt x="584892" y="404151"/>
                    <a:pt x="585262" y="406669"/>
                    <a:pt x="585685" y="409393"/>
                  </a:cubicBezTo>
                  <a:cubicBezTo>
                    <a:pt x="586491" y="409156"/>
                    <a:pt x="587533" y="408850"/>
                    <a:pt x="589307" y="408315"/>
                  </a:cubicBezTo>
                  <a:cubicBezTo>
                    <a:pt x="588406" y="410967"/>
                    <a:pt x="587692" y="413099"/>
                    <a:pt x="587117" y="414824"/>
                  </a:cubicBezTo>
                  <a:cubicBezTo>
                    <a:pt x="585393" y="414687"/>
                    <a:pt x="584126" y="414578"/>
                    <a:pt x="582879" y="414498"/>
                  </a:cubicBezTo>
                  <a:cubicBezTo>
                    <a:pt x="582825" y="414851"/>
                    <a:pt x="582725" y="415194"/>
                    <a:pt x="582671" y="415548"/>
                  </a:cubicBezTo>
                  <a:cubicBezTo>
                    <a:pt x="583634" y="415931"/>
                    <a:pt x="584568" y="416332"/>
                    <a:pt x="585753" y="416812"/>
                  </a:cubicBezTo>
                  <a:cubicBezTo>
                    <a:pt x="585363" y="417261"/>
                    <a:pt x="584917" y="418065"/>
                    <a:pt x="584628" y="418049"/>
                  </a:cubicBezTo>
                  <a:cubicBezTo>
                    <a:pt x="581775" y="417518"/>
                    <a:pt x="580638" y="418802"/>
                    <a:pt x="580658" y="421583"/>
                  </a:cubicBezTo>
                  <a:cubicBezTo>
                    <a:pt x="580671" y="423291"/>
                    <a:pt x="581666" y="425409"/>
                    <a:pt x="578588" y="426777"/>
                  </a:cubicBezTo>
                  <a:cubicBezTo>
                    <a:pt x="576799" y="427600"/>
                    <a:pt x="576304" y="431389"/>
                    <a:pt x="575323" y="433852"/>
                  </a:cubicBezTo>
                  <a:cubicBezTo>
                    <a:pt x="574156" y="436712"/>
                    <a:pt x="573130" y="439603"/>
                    <a:pt x="572027" y="442502"/>
                  </a:cubicBezTo>
                  <a:cubicBezTo>
                    <a:pt x="571721" y="442458"/>
                    <a:pt x="571442" y="442397"/>
                    <a:pt x="571135" y="442353"/>
                  </a:cubicBezTo>
                  <a:cubicBezTo>
                    <a:pt x="570956" y="441510"/>
                    <a:pt x="570758" y="440639"/>
                    <a:pt x="570550" y="439814"/>
                  </a:cubicBezTo>
                  <a:cubicBezTo>
                    <a:pt x="570233" y="439817"/>
                    <a:pt x="569888" y="439838"/>
                    <a:pt x="569569" y="439841"/>
                  </a:cubicBezTo>
                  <a:cubicBezTo>
                    <a:pt x="569559" y="441324"/>
                    <a:pt x="569550" y="442808"/>
                    <a:pt x="569536" y="444413"/>
                  </a:cubicBezTo>
                  <a:cubicBezTo>
                    <a:pt x="566135" y="445587"/>
                    <a:pt x="566302" y="446159"/>
                    <a:pt x="566586" y="450168"/>
                  </a:cubicBezTo>
                  <a:cubicBezTo>
                    <a:pt x="566719" y="451999"/>
                    <a:pt x="564818" y="454211"/>
                    <a:pt x="563442" y="455929"/>
                  </a:cubicBezTo>
                  <a:cubicBezTo>
                    <a:pt x="561768" y="457996"/>
                    <a:pt x="559663" y="459699"/>
                    <a:pt x="557723" y="461537"/>
                  </a:cubicBezTo>
                  <a:lnTo>
                    <a:pt x="557192" y="461956"/>
                  </a:lnTo>
                  <a:cubicBezTo>
                    <a:pt x="557463" y="460067"/>
                    <a:pt x="557372" y="458050"/>
                    <a:pt x="558050" y="456299"/>
                  </a:cubicBezTo>
                  <a:cubicBezTo>
                    <a:pt x="559152" y="453400"/>
                    <a:pt x="560662" y="450640"/>
                    <a:pt x="562115" y="447915"/>
                  </a:cubicBezTo>
                  <a:cubicBezTo>
                    <a:pt x="562802" y="446679"/>
                    <a:pt x="564108" y="445725"/>
                    <a:pt x="564563" y="444436"/>
                  </a:cubicBezTo>
                  <a:cubicBezTo>
                    <a:pt x="565569" y="441638"/>
                    <a:pt x="566243" y="438693"/>
                    <a:pt x="567189" y="435176"/>
                  </a:cubicBezTo>
                  <a:cubicBezTo>
                    <a:pt x="566271" y="436240"/>
                    <a:pt x="565690" y="436891"/>
                    <a:pt x="565127" y="437570"/>
                  </a:cubicBezTo>
                  <a:cubicBezTo>
                    <a:pt x="566558" y="434939"/>
                    <a:pt x="563555" y="431111"/>
                    <a:pt x="567315" y="429187"/>
                  </a:cubicBezTo>
                  <a:cubicBezTo>
                    <a:pt x="567674" y="428998"/>
                    <a:pt x="568044" y="428642"/>
                    <a:pt x="568173" y="428281"/>
                  </a:cubicBezTo>
                  <a:cubicBezTo>
                    <a:pt x="569325" y="424710"/>
                    <a:pt x="570460" y="421112"/>
                    <a:pt x="571615" y="417421"/>
                  </a:cubicBezTo>
                  <a:cubicBezTo>
                    <a:pt x="572252" y="417733"/>
                    <a:pt x="573084" y="418159"/>
                    <a:pt x="573962" y="418596"/>
                  </a:cubicBezTo>
                  <a:cubicBezTo>
                    <a:pt x="574077" y="418402"/>
                    <a:pt x="574193" y="418208"/>
                    <a:pt x="574308" y="418015"/>
                  </a:cubicBezTo>
                  <a:cubicBezTo>
                    <a:pt x="572361" y="416466"/>
                    <a:pt x="570441" y="414898"/>
                    <a:pt x="568080" y="413013"/>
                  </a:cubicBezTo>
                  <a:cubicBezTo>
                    <a:pt x="568077" y="412696"/>
                    <a:pt x="568071" y="411623"/>
                    <a:pt x="568046" y="410521"/>
                  </a:cubicBezTo>
                  <a:cubicBezTo>
                    <a:pt x="567785" y="410488"/>
                    <a:pt x="567524" y="410455"/>
                    <a:pt x="567263" y="410422"/>
                  </a:cubicBezTo>
                  <a:cubicBezTo>
                    <a:pt x="565275" y="415683"/>
                    <a:pt x="563297" y="420897"/>
                    <a:pt x="561223" y="426334"/>
                  </a:cubicBezTo>
                  <a:cubicBezTo>
                    <a:pt x="561612" y="426444"/>
                    <a:pt x="562438" y="426675"/>
                    <a:pt x="563236" y="426924"/>
                  </a:cubicBezTo>
                  <a:cubicBezTo>
                    <a:pt x="563249" y="427195"/>
                    <a:pt x="563216" y="427455"/>
                    <a:pt x="563229" y="427726"/>
                  </a:cubicBezTo>
                  <a:cubicBezTo>
                    <a:pt x="562210" y="427818"/>
                    <a:pt x="561163" y="427928"/>
                    <a:pt x="560415" y="428007"/>
                  </a:cubicBezTo>
                  <a:cubicBezTo>
                    <a:pt x="559158" y="430287"/>
                    <a:pt x="557966" y="432485"/>
                    <a:pt x="556979" y="434313"/>
                  </a:cubicBezTo>
                  <a:cubicBezTo>
                    <a:pt x="554771" y="433168"/>
                    <a:pt x="552951" y="432256"/>
                    <a:pt x="551001" y="431265"/>
                  </a:cubicBezTo>
                  <a:cubicBezTo>
                    <a:pt x="551425" y="430117"/>
                    <a:pt x="557006" y="426233"/>
                    <a:pt x="557789" y="426332"/>
                  </a:cubicBezTo>
                  <a:cubicBezTo>
                    <a:pt x="558575" y="424751"/>
                    <a:pt x="559693" y="423439"/>
                    <a:pt x="559709" y="422152"/>
                  </a:cubicBezTo>
                  <a:cubicBezTo>
                    <a:pt x="559725" y="420864"/>
                    <a:pt x="558603" y="419546"/>
                    <a:pt x="557832" y="417963"/>
                  </a:cubicBezTo>
                  <a:cubicBezTo>
                    <a:pt x="556166" y="421980"/>
                    <a:pt x="554804" y="425284"/>
                    <a:pt x="553461" y="428617"/>
                  </a:cubicBezTo>
                  <a:cubicBezTo>
                    <a:pt x="552581" y="428301"/>
                    <a:pt x="552684" y="428275"/>
                    <a:pt x="552371" y="424723"/>
                  </a:cubicBezTo>
                  <a:cubicBezTo>
                    <a:pt x="552216" y="423106"/>
                    <a:pt x="551434" y="421570"/>
                    <a:pt x="550819" y="419607"/>
                  </a:cubicBezTo>
                  <a:lnTo>
                    <a:pt x="549334" y="420953"/>
                  </a:lnTo>
                  <a:lnTo>
                    <a:pt x="550238" y="417385"/>
                  </a:lnTo>
                  <a:cubicBezTo>
                    <a:pt x="553051" y="420976"/>
                    <a:pt x="553870" y="421571"/>
                    <a:pt x="555475" y="421023"/>
                  </a:cubicBezTo>
                  <a:cubicBezTo>
                    <a:pt x="554711" y="419516"/>
                    <a:pt x="553920" y="418026"/>
                    <a:pt x="553157" y="416518"/>
                  </a:cubicBezTo>
                  <a:cubicBezTo>
                    <a:pt x="554482" y="416031"/>
                    <a:pt x="555620" y="415624"/>
                    <a:pt x="556831" y="415209"/>
                  </a:cubicBezTo>
                  <a:lnTo>
                    <a:pt x="553159" y="412858"/>
                  </a:lnTo>
                  <a:lnTo>
                    <a:pt x="553164" y="412841"/>
                  </a:lnTo>
                  <a:lnTo>
                    <a:pt x="553166" y="412826"/>
                  </a:lnTo>
                  <a:lnTo>
                    <a:pt x="556558" y="412470"/>
                  </a:lnTo>
                  <a:lnTo>
                    <a:pt x="561797" y="409124"/>
                  </a:lnTo>
                  <a:lnTo>
                    <a:pt x="562070" y="409199"/>
                  </a:lnTo>
                  <a:lnTo>
                    <a:pt x="561923" y="411558"/>
                  </a:lnTo>
                  <a:cubicBezTo>
                    <a:pt x="562211" y="411573"/>
                    <a:pt x="562483" y="411559"/>
                    <a:pt x="562771" y="411575"/>
                  </a:cubicBezTo>
                  <a:cubicBezTo>
                    <a:pt x="562739" y="410837"/>
                    <a:pt x="563011" y="409824"/>
                    <a:pt x="562628" y="409351"/>
                  </a:cubicBezTo>
                  <a:lnTo>
                    <a:pt x="562070" y="409199"/>
                  </a:lnTo>
                  <a:lnTo>
                    <a:pt x="562086" y="408939"/>
                  </a:lnTo>
                  <a:lnTo>
                    <a:pt x="561797" y="409124"/>
                  </a:lnTo>
                  <a:lnTo>
                    <a:pt x="557951" y="408073"/>
                  </a:lnTo>
                  <a:cubicBezTo>
                    <a:pt x="556470" y="408724"/>
                    <a:pt x="555032" y="409892"/>
                    <a:pt x="553520" y="409900"/>
                  </a:cubicBezTo>
                  <a:lnTo>
                    <a:pt x="553166" y="412826"/>
                  </a:lnTo>
                  <a:lnTo>
                    <a:pt x="553117" y="412832"/>
                  </a:lnTo>
                  <a:lnTo>
                    <a:pt x="553159" y="412858"/>
                  </a:lnTo>
                  <a:lnTo>
                    <a:pt x="551986" y="416309"/>
                  </a:lnTo>
                  <a:cubicBezTo>
                    <a:pt x="548524" y="413889"/>
                    <a:pt x="551030" y="411251"/>
                    <a:pt x="551900" y="408740"/>
                  </a:cubicBezTo>
                  <a:cubicBezTo>
                    <a:pt x="550740" y="408483"/>
                    <a:pt x="549717" y="408258"/>
                    <a:pt x="548676" y="408004"/>
                  </a:cubicBezTo>
                  <a:cubicBezTo>
                    <a:pt x="549117" y="407005"/>
                    <a:pt x="549584" y="405988"/>
                    <a:pt x="550149" y="404748"/>
                  </a:cubicBezTo>
                  <a:cubicBezTo>
                    <a:pt x="550941" y="405361"/>
                    <a:pt x="551602" y="405896"/>
                    <a:pt x="552557" y="406643"/>
                  </a:cubicBezTo>
                  <a:cubicBezTo>
                    <a:pt x="554364" y="402536"/>
                    <a:pt x="557641" y="399167"/>
                    <a:pt x="557232" y="394278"/>
                  </a:cubicBezTo>
                  <a:cubicBezTo>
                    <a:pt x="557232" y="394278"/>
                    <a:pt x="557212" y="394371"/>
                    <a:pt x="557212" y="394371"/>
                  </a:cubicBezTo>
                  <a:cubicBezTo>
                    <a:pt x="557762" y="393421"/>
                    <a:pt x="558294" y="392442"/>
                    <a:pt x="558834" y="391538"/>
                  </a:cubicBezTo>
                  <a:cubicBezTo>
                    <a:pt x="557734" y="390565"/>
                    <a:pt x="556771" y="389743"/>
                    <a:pt x="555706" y="388827"/>
                  </a:cubicBezTo>
                  <a:cubicBezTo>
                    <a:pt x="557435" y="387723"/>
                    <a:pt x="558853" y="386817"/>
                    <a:pt x="561007" y="385441"/>
                  </a:cubicBezTo>
                  <a:cubicBezTo>
                    <a:pt x="559356" y="384979"/>
                    <a:pt x="558233" y="384659"/>
                    <a:pt x="556283" y="384107"/>
                  </a:cubicBezTo>
                  <a:cubicBezTo>
                    <a:pt x="556676" y="382660"/>
                    <a:pt x="557148" y="380961"/>
                    <a:pt x="557740" y="378827"/>
                  </a:cubicBezTo>
                  <a:cubicBezTo>
                    <a:pt x="559731" y="381506"/>
                    <a:pt x="561278" y="383552"/>
                    <a:pt x="562842" y="385626"/>
                  </a:cubicBezTo>
                  <a:cubicBezTo>
                    <a:pt x="563274" y="385430"/>
                    <a:pt x="563754" y="385243"/>
                    <a:pt x="564187" y="385046"/>
                  </a:cubicBezTo>
                  <a:cubicBezTo>
                    <a:pt x="561532" y="382951"/>
                    <a:pt x="559962" y="380680"/>
                    <a:pt x="562718" y="377683"/>
                  </a:cubicBezTo>
                  <a:cubicBezTo>
                    <a:pt x="561179" y="377588"/>
                    <a:pt x="559960" y="377489"/>
                    <a:pt x="558692" y="377381"/>
                  </a:cubicBezTo>
                  <a:cubicBezTo>
                    <a:pt x="559028" y="375530"/>
                    <a:pt x="559331" y="373819"/>
                    <a:pt x="559668" y="371847"/>
                  </a:cubicBezTo>
                  <a:cubicBezTo>
                    <a:pt x="560482" y="372246"/>
                    <a:pt x="561185" y="372596"/>
                    <a:pt x="561886" y="372946"/>
                  </a:cubicBezTo>
                  <a:cubicBezTo>
                    <a:pt x="561608" y="373883"/>
                    <a:pt x="561358" y="374680"/>
                    <a:pt x="561099" y="375524"/>
                  </a:cubicBezTo>
                  <a:cubicBezTo>
                    <a:pt x="561489" y="375634"/>
                    <a:pt x="561879" y="375745"/>
                    <a:pt x="562297" y="375837"/>
                  </a:cubicBezTo>
                  <a:cubicBezTo>
                    <a:pt x="564545" y="373921"/>
                    <a:pt x="562709" y="370983"/>
                    <a:pt x="562916" y="368496"/>
                  </a:cubicBezTo>
                  <a:cubicBezTo>
                    <a:pt x="562587" y="369105"/>
                    <a:pt x="562258" y="369715"/>
                    <a:pt x="561900" y="370343"/>
                  </a:cubicBezTo>
                  <a:cubicBezTo>
                    <a:pt x="561537" y="370335"/>
                    <a:pt x="561155" y="370300"/>
                    <a:pt x="560791" y="370293"/>
                  </a:cubicBezTo>
                  <a:cubicBezTo>
                    <a:pt x="560742" y="368527"/>
                    <a:pt x="560646" y="366753"/>
                    <a:pt x="560596" y="364989"/>
                  </a:cubicBezTo>
                  <a:cubicBezTo>
                    <a:pt x="560896" y="364958"/>
                    <a:pt x="561177" y="364898"/>
                    <a:pt x="561475" y="364866"/>
                  </a:cubicBezTo>
                  <a:cubicBezTo>
                    <a:pt x="561897" y="365275"/>
                    <a:pt x="562337" y="365713"/>
                    <a:pt x="562995" y="366370"/>
                  </a:cubicBezTo>
                  <a:cubicBezTo>
                    <a:pt x="563908" y="364550"/>
                    <a:pt x="564744" y="362859"/>
                    <a:pt x="565608" y="361149"/>
                  </a:cubicBezTo>
                  <a:lnTo>
                    <a:pt x="561140" y="357962"/>
                  </a:lnTo>
                  <a:lnTo>
                    <a:pt x="561155" y="357927"/>
                  </a:lnTo>
                  <a:lnTo>
                    <a:pt x="561149" y="357917"/>
                  </a:lnTo>
                  <a:lnTo>
                    <a:pt x="564449" y="358337"/>
                  </a:lnTo>
                  <a:cubicBezTo>
                    <a:pt x="564996" y="356192"/>
                    <a:pt x="560617" y="357272"/>
                    <a:pt x="562396" y="354620"/>
                  </a:cubicBezTo>
                  <a:cubicBezTo>
                    <a:pt x="562674" y="351807"/>
                    <a:pt x="562972" y="349023"/>
                    <a:pt x="563251" y="346211"/>
                  </a:cubicBezTo>
                  <a:cubicBezTo>
                    <a:pt x="562662" y="346228"/>
                    <a:pt x="562102" y="346226"/>
                    <a:pt x="561514" y="346242"/>
                  </a:cubicBezTo>
                  <a:cubicBezTo>
                    <a:pt x="561823" y="349038"/>
                    <a:pt x="562133" y="351834"/>
                    <a:pt x="562396" y="354620"/>
                  </a:cubicBezTo>
                  <a:cubicBezTo>
                    <a:pt x="561506" y="354789"/>
                    <a:pt x="560616" y="354958"/>
                    <a:pt x="559399" y="355177"/>
                  </a:cubicBezTo>
                  <a:lnTo>
                    <a:pt x="561149" y="357917"/>
                  </a:lnTo>
                  <a:lnTo>
                    <a:pt x="561062" y="357906"/>
                  </a:lnTo>
                  <a:lnTo>
                    <a:pt x="561140" y="357962"/>
                  </a:lnTo>
                  <a:lnTo>
                    <a:pt x="560499" y="359463"/>
                  </a:lnTo>
                  <a:cubicBezTo>
                    <a:pt x="560961" y="362560"/>
                    <a:pt x="559948" y="364285"/>
                    <a:pt x="555832" y="363841"/>
                  </a:cubicBezTo>
                  <a:cubicBezTo>
                    <a:pt x="556076" y="366160"/>
                    <a:pt x="556288" y="368179"/>
                    <a:pt x="556576" y="370629"/>
                  </a:cubicBezTo>
                  <a:cubicBezTo>
                    <a:pt x="556547" y="370648"/>
                    <a:pt x="555699" y="371069"/>
                    <a:pt x="555483" y="371169"/>
                  </a:cubicBezTo>
                  <a:cubicBezTo>
                    <a:pt x="554347" y="370139"/>
                    <a:pt x="553368" y="368607"/>
                    <a:pt x="552573" y="368676"/>
                  </a:cubicBezTo>
                  <a:cubicBezTo>
                    <a:pt x="551303" y="368810"/>
                    <a:pt x="550159" y="370019"/>
                    <a:pt x="548514" y="371069"/>
                  </a:cubicBezTo>
                  <a:cubicBezTo>
                    <a:pt x="548595" y="369820"/>
                    <a:pt x="548635" y="369195"/>
                    <a:pt x="548697" y="368479"/>
                  </a:cubicBezTo>
                  <a:cubicBezTo>
                    <a:pt x="546468" y="368864"/>
                    <a:pt x="545294" y="368337"/>
                    <a:pt x="546689" y="365650"/>
                  </a:cubicBezTo>
                  <a:cubicBezTo>
                    <a:pt x="545861" y="365540"/>
                    <a:pt x="545154" y="365432"/>
                    <a:pt x="544065" y="365290"/>
                  </a:cubicBezTo>
                  <a:cubicBezTo>
                    <a:pt x="545541" y="368537"/>
                    <a:pt x="546901" y="371541"/>
                    <a:pt x="547830" y="373622"/>
                  </a:cubicBezTo>
                  <a:cubicBezTo>
                    <a:pt x="546945" y="374986"/>
                    <a:pt x="545931" y="375833"/>
                    <a:pt x="545970" y="376645"/>
                  </a:cubicBezTo>
                  <a:cubicBezTo>
                    <a:pt x="546085" y="378887"/>
                    <a:pt x="545677" y="380186"/>
                    <a:pt x="543078" y="379929"/>
                  </a:cubicBezTo>
                  <a:cubicBezTo>
                    <a:pt x="542817" y="379897"/>
                    <a:pt x="542417" y="380831"/>
                    <a:pt x="542118" y="381301"/>
                  </a:cubicBezTo>
                  <a:cubicBezTo>
                    <a:pt x="542712" y="381480"/>
                    <a:pt x="543401" y="381998"/>
                    <a:pt x="543853" y="381829"/>
                  </a:cubicBezTo>
                  <a:cubicBezTo>
                    <a:pt x="544811" y="381456"/>
                    <a:pt x="545647" y="380764"/>
                    <a:pt x="546526" y="380202"/>
                  </a:cubicBezTo>
                  <a:cubicBezTo>
                    <a:pt x="546727" y="380393"/>
                    <a:pt x="546910" y="380555"/>
                    <a:pt x="547111" y="380746"/>
                  </a:cubicBezTo>
                  <a:cubicBezTo>
                    <a:pt x="546620" y="381539"/>
                    <a:pt x="546129" y="382332"/>
                    <a:pt x="545926" y="382700"/>
                  </a:cubicBezTo>
                  <a:cubicBezTo>
                    <a:pt x="546731" y="384462"/>
                    <a:pt x="547484" y="386016"/>
                    <a:pt x="548210" y="387588"/>
                  </a:cubicBezTo>
                  <a:cubicBezTo>
                    <a:pt x="547821" y="387916"/>
                    <a:pt x="547478" y="388255"/>
                    <a:pt x="547089" y="388583"/>
                  </a:cubicBezTo>
                  <a:cubicBezTo>
                    <a:pt x="545968" y="387703"/>
                    <a:pt x="544828" y="386794"/>
                    <a:pt x="543542" y="385779"/>
                  </a:cubicBezTo>
                  <a:cubicBezTo>
                    <a:pt x="543260" y="386838"/>
                    <a:pt x="542884" y="388435"/>
                    <a:pt x="542620" y="389523"/>
                  </a:cubicBezTo>
                  <a:cubicBezTo>
                    <a:pt x="540958" y="389546"/>
                    <a:pt x="539464" y="389581"/>
                    <a:pt x="537532" y="389618"/>
                  </a:cubicBezTo>
                  <a:cubicBezTo>
                    <a:pt x="537474" y="388777"/>
                    <a:pt x="537356" y="387655"/>
                    <a:pt x="537230" y="386459"/>
                  </a:cubicBezTo>
                  <a:cubicBezTo>
                    <a:pt x="535602" y="386221"/>
                    <a:pt x="533806" y="385971"/>
                    <a:pt x="532038" y="385704"/>
                  </a:cubicBezTo>
                  <a:cubicBezTo>
                    <a:pt x="532084" y="385275"/>
                    <a:pt x="532129" y="384847"/>
                    <a:pt x="532204" y="384400"/>
                  </a:cubicBezTo>
                  <a:cubicBezTo>
                    <a:pt x="533889" y="384601"/>
                    <a:pt x="535621" y="384812"/>
                    <a:pt x="537491" y="385054"/>
                  </a:cubicBezTo>
                  <a:cubicBezTo>
                    <a:pt x="537584" y="383638"/>
                    <a:pt x="537832" y="382402"/>
                    <a:pt x="537650" y="381242"/>
                  </a:cubicBezTo>
                  <a:cubicBezTo>
                    <a:pt x="537541" y="380633"/>
                    <a:pt x="536706" y="379889"/>
                    <a:pt x="536085" y="379727"/>
                  </a:cubicBezTo>
                  <a:cubicBezTo>
                    <a:pt x="535573" y="379614"/>
                    <a:pt x="533904" y="379563"/>
                    <a:pt x="534898" y="381243"/>
                  </a:cubicBezTo>
                  <a:cubicBezTo>
                    <a:pt x="534969" y="381357"/>
                    <a:pt x="533531" y="382354"/>
                    <a:pt x="532109" y="383502"/>
                  </a:cubicBezTo>
                  <a:cubicBezTo>
                    <a:pt x="532539" y="381113"/>
                    <a:pt x="532821" y="379617"/>
                    <a:pt x="533166" y="377719"/>
                  </a:cubicBezTo>
                  <a:cubicBezTo>
                    <a:pt x="535178" y="377871"/>
                    <a:pt x="537186" y="378265"/>
                    <a:pt x="539148" y="378089"/>
                  </a:cubicBezTo>
                  <a:cubicBezTo>
                    <a:pt x="542654" y="377765"/>
                    <a:pt x="543364" y="376314"/>
                    <a:pt x="542089" y="373257"/>
                  </a:cubicBezTo>
                  <a:cubicBezTo>
                    <a:pt x="542960" y="372621"/>
                    <a:pt x="544446" y="372072"/>
                    <a:pt x="544496" y="371401"/>
                  </a:cubicBezTo>
                  <a:cubicBezTo>
                    <a:pt x="544562" y="370441"/>
                    <a:pt x="543564" y="369442"/>
                    <a:pt x="543052" y="368452"/>
                  </a:cubicBezTo>
                  <a:cubicBezTo>
                    <a:pt x="542612" y="367575"/>
                    <a:pt x="542228" y="366663"/>
                    <a:pt x="541788" y="365786"/>
                  </a:cubicBezTo>
                  <a:cubicBezTo>
                    <a:pt x="541385" y="364966"/>
                    <a:pt x="540905" y="364155"/>
                    <a:pt x="540536" y="363513"/>
                  </a:cubicBezTo>
                  <a:cubicBezTo>
                    <a:pt x="542766" y="362568"/>
                    <a:pt x="544892" y="361649"/>
                    <a:pt x="547038" y="360757"/>
                  </a:cubicBezTo>
                  <a:cubicBezTo>
                    <a:pt x="546967" y="360523"/>
                    <a:pt x="546879" y="360260"/>
                    <a:pt x="546809" y="360024"/>
                  </a:cubicBezTo>
                  <a:cubicBezTo>
                    <a:pt x="545583" y="359730"/>
                    <a:pt x="544336" y="359529"/>
                    <a:pt x="543142" y="359094"/>
                  </a:cubicBezTo>
                  <a:cubicBezTo>
                    <a:pt x="542670" y="358918"/>
                    <a:pt x="541932" y="357951"/>
                    <a:pt x="541971" y="357887"/>
                  </a:cubicBezTo>
                  <a:cubicBezTo>
                    <a:pt x="542584" y="357096"/>
                    <a:pt x="543245" y="356194"/>
                    <a:pt x="544085" y="355698"/>
                  </a:cubicBezTo>
                  <a:cubicBezTo>
                    <a:pt x="544727" y="355328"/>
                    <a:pt x="545649" y="355458"/>
                    <a:pt x="546472" y="355371"/>
                  </a:cubicBezTo>
                  <a:cubicBezTo>
                    <a:pt x="546497" y="355036"/>
                    <a:pt x="546476" y="354690"/>
                    <a:pt x="546501" y="354355"/>
                  </a:cubicBezTo>
                  <a:cubicBezTo>
                    <a:pt x="544713" y="354180"/>
                    <a:pt x="542901" y="353781"/>
                    <a:pt x="541154" y="353858"/>
                  </a:cubicBezTo>
                  <a:cubicBezTo>
                    <a:pt x="539454" y="353947"/>
                    <a:pt x="537516" y="355224"/>
                    <a:pt x="536939" y="352320"/>
                  </a:cubicBezTo>
                  <a:cubicBezTo>
                    <a:pt x="536894" y="352188"/>
                    <a:pt x="535432" y="352085"/>
                    <a:pt x="535345" y="352261"/>
                  </a:cubicBezTo>
                  <a:cubicBezTo>
                    <a:pt x="535049" y="353048"/>
                    <a:pt x="534589" y="354140"/>
                    <a:pt x="534894" y="354743"/>
                  </a:cubicBezTo>
                  <a:cubicBezTo>
                    <a:pt x="535658" y="356252"/>
                    <a:pt x="536950" y="357461"/>
                    <a:pt x="537789" y="358962"/>
                  </a:cubicBezTo>
                  <a:cubicBezTo>
                    <a:pt x="538834" y="360848"/>
                    <a:pt x="540054" y="362822"/>
                    <a:pt x="538221" y="364952"/>
                  </a:cubicBezTo>
                  <a:lnTo>
                    <a:pt x="538239" y="364980"/>
                  </a:lnTo>
                  <a:cubicBezTo>
                    <a:pt x="537183" y="363699"/>
                    <a:pt x="536259" y="362692"/>
                    <a:pt x="534158" y="363275"/>
                  </a:cubicBezTo>
                  <a:cubicBezTo>
                    <a:pt x="532273" y="363761"/>
                    <a:pt x="530136" y="363291"/>
                    <a:pt x="528131" y="363214"/>
                  </a:cubicBezTo>
                  <a:cubicBezTo>
                    <a:pt x="528025" y="362923"/>
                    <a:pt x="527919" y="362631"/>
                    <a:pt x="527813" y="362340"/>
                  </a:cubicBezTo>
                  <a:cubicBezTo>
                    <a:pt x="529114" y="361628"/>
                    <a:pt x="530398" y="360888"/>
                    <a:pt x="531841" y="360086"/>
                  </a:cubicBezTo>
                  <a:cubicBezTo>
                    <a:pt x="530748" y="359187"/>
                    <a:pt x="529361" y="358078"/>
                    <a:pt x="527819" y="356788"/>
                  </a:cubicBezTo>
                  <a:cubicBezTo>
                    <a:pt x="528550" y="356121"/>
                    <a:pt x="529130" y="355591"/>
                    <a:pt x="529720" y="355015"/>
                  </a:cubicBezTo>
                  <a:cubicBezTo>
                    <a:pt x="529154" y="354378"/>
                    <a:pt x="528588" y="353743"/>
                    <a:pt x="527921" y="353011"/>
                  </a:cubicBezTo>
                  <a:cubicBezTo>
                    <a:pt x="531592" y="351384"/>
                    <a:pt x="531663" y="351059"/>
                    <a:pt x="529430" y="348374"/>
                  </a:cubicBezTo>
                  <a:cubicBezTo>
                    <a:pt x="529138" y="348043"/>
                    <a:pt x="528847" y="347151"/>
                    <a:pt x="528989" y="347060"/>
                  </a:cubicBezTo>
                  <a:cubicBezTo>
                    <a:pt x="529795" y="346385"/>
                    <a:pt x="530739" y="345862"/>
                    <a:pt x="532270" y="344885"/>
                  </a:cubicBezTo>
                  <a:cubicBezTo>
                    <a:pt x="532770" y="340294"/>
                    <a:pt x="530398" y="336581"/>
                    <a:pt x="525419" y="334533"/>
                  </a:cubicBezTo>
                  <a:cubicBezTo>
                    <a:pt x="526474" y="333061"/>
                    <a:pt x="529208" y="335904"/>
                    <a:pt x="528492" y="333408"/>
                  </a:cubicBezTo>
                  <a:cubicBezTo>
                    <a:pt x="530717" y="333144"/>
                    <a:pt x="532776" y="332867"/>
                    <a:pt x="534852" y="332618"/>
                  </a:cubicBezTo>
                  <a:cubicBezTo>
                    <a:pt x="534898" y="332190"/>
                    <a:pt x="534926" y="331734"/>
                    <a:pt x="534943" y="331323"/>
                  </a:cubicBezTo>
                  <a:cubicBezTo>
                    <a:pt x="531093" y="330669"/>
                    <a:pt x="527242" y="330015"/>
                    <a:pt x="523439" y="329372"/>
                  </a:cubicBezTo>
                  <a:cubicBezTo>
                    <a:pt x="523466" y="328915"/>
                    <a:pt x="523484" y="328505"/>
                    <a:pt x="523512" y="328048"/>
                  </a:cubicBezTo>
                  <a:cubicBezTo>
                    <a:pt x="525066" y="327733"/>
                    <a:pt x="526593" y="327436"/>
                    <a:pt x="528982" y="326989"/>
                  </a:cubicBezTo>
                  <a:cubicBezTo>
                    <a:pt x="527125" y="326019"/>
                    <a:pt x="525777" y="325284"/>
                    <a:pt x="524706" y="324731"/>
                  </a:cubicBezTo>
                  <a:cubicBezTo>
                    <a:pt x="526324" y="323578"/>
                    <a:pt x="527772" y="322533"/>
                    <a:pt x="529266" y="321499"/>
                  </a:cubicBezTo>
                  <a:cubicBezTo>
                    <a:pt x="530336" y="320735"/>
                    <a:pt x="537739" y="323391"/>
                    <a:pt x="537724" y="324678"/>
                  </a:cubicBezTo>
                  <a:cubicBezTo>
                    <a:pt x="537719" y="326358"/>
                    <a:pt x="536958" y="328041"/>
                    <a:pt x="537027" y="329713"/>
                  </a:cubicBezTo>
                  <a:cubicBezTo>
                    <a:pt x="537102" y="331142"/>
                    <a:pt x="537904" y="332585"/>
                    <a:pt x="538584" y="334586"/>
                  </a:cubicBezTo>
                  <a:cubicBezTo>
                    <a:pt x="537506" y="335274"/>
                    <a:pt x="536004" y="336234"/>
                    <a:pt x="534133" y="337429"/>
                  </a:cubicBezTo>
                  <a:cubicBezTo>
                    <a:pt x="535523" y="338856"/>
                    <a:pt x="537178" y="340633"/>
                    <a:pt x="538978" y="342515"/>
                  </a:cubicBezTo>
                  <a:cubicBezTo>
                    <a:pt x="538402" y="342924"/>
                    <a:pt x="537558" y="343542"/>
                    <a:pt x="536517" y="344286"/>
                  </a:cubicBezTo>
                  <a:cubicBezTo>
                    <a:pt x="536563" y="344857"/>
                    <a:pt x="536651" y="345558"/>
                    <a:pt x="536740" y="346260"/>
                  </a:cubicBezTo>
                  <a:cubicBezTo>
                    <a:pt x="536803" y="346859"/>
                    <a:pt x="536877" y="347410"/>
                    <a:pt x="537018" y="348318"/>
                  </a:cubicBezTo>
                  <a:cubicBezTo>
                    <a:pt x="537698" y="347884"/>
                    <a:pt x="538105" y="347583"/>
                    <a:pt x="538519" y="347359"/>
                  </a:cubicBezTo>
                  <a:cubicBezTo>
                    <a:pt x="539048" y="347062"/>
                    <a:pt x="539623" y="346774"/>
                    <a:pt x="540152" y="346476"/>
                  </a:cubicBezTo>
                  <a:cubicBezTo>
                    <a:pt x="540206" y="347000"/>
                    <a:pt x="540204" y="347560"/>
                    <a:pt x="540335" y="348076"/>
                  </a:cubicBezTo>
                  <a:cubicBezTo>
                    <a:pt x="540566" y="349125"/>
                    <a:pt x="540826" y="350156"/>
                    <a:pt x="541057" y="351206"/>
                  </a:cubicBezTo>
                  <a:cubicBezTo>
                    <a:pt x="541506" y="351159"/>
                    <a:pt x="541936" y="351083"/>
                    <a:pt x="542386" y="351036"/>
                  </a:cubicBezTo>
                  <a:cubicBezTo>
                    <a:pt x="542445" y="348444"/>
                    <a:pt x="542534" y="345833"/>
                    <a:pt x="542647" y="342010"/>
                  </a:cubicBezTo>
                  <a:cubicBezTo>
                    <a:pt x="543852" y="342397"/>
                    <a:pt x="544900" y="342725"/>
                    <a:pt x="546216" y="343161"/>
                  </a:cubicBezTo>
                  <a:cubicBezTo>
                    <a:pt x="548847" y="339405"/>
                    <a:pt x="548847" y="339405"/>
                    <a:pt x="545854" y="338284"/>
                  </a:cubicBezTo>
                  <a:cubicBezTo>
                    <a:pt x="545289" y="339084"/>
                    <a:pt x="544714" y="339810"/>
                    <a:pt x="544186" y="340547"/>
                  </a:cubicBezTo>
                  <a:cubicBezTo>
                    <a:pt x="544214" y="339651"/>
                    <a:pt x="544287" y="338766"/>
                    <a:pt x="544211" y="337897"/>
                  </a:cubicBezTo>
                  <a:cubicBezTo>
                    <a:pt x="544014" y="336026"/>
                    <a:pt x="543743" y="334165"/>
                    <a:pt x="543473" y="332181"/>
                  </a:cubicBezTo>
                  <a:cubicBezTo>
                    <a:pt x="542568" y="332200"/>
                    <a:pt x="541802" y="332251"/>
                    <a:pt x="540233" y="332295"/>
                  </a:cubicBezTo>
                  <a:cubicBezTo>
                    <a:pt x="541297" y="330897"/>
                    <a:pt x="541958" y="329996"/>
                    <a:pt x="542380" y="329407"/>
                  </a:cubicBezTo>
                  <a:cubicBezTo>
                    <a:pt x="541475" y="327990"/>
                    <a:pt x="540570" y="326572"/>
                    <a:pt x="539646" y="325127"/>
                  </a:cubicBezTo>
                  <a:cubicBezTo>
                    <a:pt x="539809" y="324942"/>
                    <a:pt x="540018" y="324770"/>
                    <a:pt x="540179" y="324586"/>
                  </a:cubicBezTo>
                  <a:cubicBezTo>
                    <a:pt x="540940" y="324778"/>
                    <a:pt x="541692" y="325018"/>
                    <a:pt x="542221" y="325158"/>
                  </a:cubicBezTo>
                  <a:cubicBezTo>
                    <a:pt x="543194" y="323620"/>
                    <a:pt x="544099" y="322163"/>
                    <a:pt x="545072" y="320623"/>
                  </a:cubicBezTo>
                  <a:cubicBezTo>
                    <a:pt x="544989" y="320556"/>
                    <a:pt x="544326" y="320142"/>
                    <a:pt x="543589" y="319615"/>
                  </a:cubicBezTo>
                  <a:cubicBezTo>
                    <a:pt x="543971" y="319211"/>
                    <a:pt x="544127" y="318832"/>
                    <a:pt x="544352" y="318809"/>
                  </a:cubicBezTo>
                  <a:cubicBezTo>
                    <a:pt x="546774" y="318539"/>
                    <a:pt x="547405" y="320091"/>
                    <a:pt x="547714" y="322009"/>
                  </a:cubicBezTo>
                  <a:cubicBezTo>
                    <a:pt x="546814" y="322663"/>
                    <a:pt x="546028" y="323246"/>
                    <a:pt x="544466" y="324362"/>
                  </a:cubicBezTo>
                  <a:cubicBezTo>
                    <a:pt x="546029" y="325121"/>
                    <a:pt x="547883" y="326212"/>
                    <a:pt x="548007" y="326092"/>
                  </a:cubicBezTo>
                  <a:cubicBezTo>
                    <a:pt x="549208" y="324288"/>
                    <a:pt x="550823" y="322379"/>
                    <a:pt x="547799" y="319520"/>
                  </a:cubicBezTo>
                  <a:cubicBezTo>
                    <a:pt x="550264" y="319942"/>
                    <a:pt x="551696" y="320184"/>
                    <a:pt x="552849" y="320366"/>
                  </a:cubicBezTo>
                  <a:cubicBezTo>
                    <a:pt x="553540" y="319445"/>
                    <a:pt x="554296" y="318443"/>
                    <a:pt x="555035" y="317413"/>
                  </a:cubicBezTo>
                  <a:cubicBezTo>
                    <a:pt x="554973" y="317253"/>
                    <a:pt x="554911" y="317093"/>
                    <a:pt x="554848" y="316934"/>
                  </a:cubicBezTo>
                  <a:cubicBezTo>
                    <a:pt x="553624" y="317515"/>
                    <a:pt x="552419" y="318565"/>
                    <a:pt x="551167" y="318606"/>
                  </a:cubicBezTo>
                  <a:cubicBezTo>
                    <a:pt x="548908" y="318692"/>
                    <a:pt x="546564" y="318274"/>
                    <a:pt x="544314" y="317874"/>
                  </a:cubicBezTo>
                  <a:cubicBezTo>
                    <a:pt x="543942" y="317793"/>
                    <a:pt x="543701" y="316789"/>
                    <a:pt x="543442" y="316196"/>
                  </a:cubicBezTo>
                  <a:cubicBezTo>
                    <a:pt x="543131" y="315397"/>
                    <a:pt x="542945" y="313919"/>
                    <a:pt x="542563" y="313884"/>
                  </a:cubicBezTo>
                  <a:cubicBezTo>
                    <a:pt x="541325" y="313756"/>
                    <a:pt x="539591" y="313667"/>
                    <a:pt x="538849" y="314380"/>
                  </a:cubicBezTo>
                  <a:cubicBezTo>
                    <a:pt x="537213" y="315943"/>
                    <a:pt x="535641" y="316669"/>
                    <a:pt x="533345" y="316699"/>
                  </a:cubicBezTo>
                  <a:cubicBezTo>
                    <a:pt x="532365" y="316725"/>
                    <a:pt x="531385" y="318190"/>
                    <a:pt x="530521" y="318901"/>
                  </a:cubicBezTo>
                  <a:cubicBezTo>
                    <a:pt x="529566" y="319031"/>
                    <a:pt x="528479" y="319327"/>
                    <a:pt x="527377" y="319352"/>
                  </a:cubicBezTo>
                  <a:cubicBezTo>
                    <a:pt x="526379" y="319352"/>
                    <a:pt x="525336" y="319219"/>
                    <a:pt x="524487" y="318763"/>
                  </a:cubicBezTo>
                  <a:cubicBezTo>
                    <a:pt x="524053" y="318522"/>
                    <a:pt x="524025" y="317542"/>
                    <a:pt x="523805" y="316885"/>
                  </a:cubicBezTo>
                  <a:cubicBezTo>
                    <a:pt x="524677" y="316687"/>
                    <a:pt x="525541" y="316415"/>
                    <a:pt x="526402" y="316264"/>
                  </a:cubicBezTo>
                  <a:cubicBezTo>
                    <a:pt x="527609" y="316092"/>
                    <a:pt x="528852" y="315975"/>
                    <a:pt x="530050" y="315850"/>
                  </a:cubicBezTo>
                  <a:cubicBezTo>
                    <a:pt x="530064" y="315560"/>
                    <a:pt x="530051" y="315290"/>
                    <a:pt x="530065" y="315001"/>
                  </a:cubicBezTo>
                  <a:cubicBezTo>
                    <a:pt x="527791" y="314937"/>
                    <a:pt x="525515" y="314875"/>
                    <a:pt x="522997" y="314806"/>
                  </a:cubicBezTo>
                  <a:cubicBezTo>
                    <a:pt x="523620" y="312532"/>
                    <a:pt x="524200" y="310566"/>
                    <a:pt x="524772" y="308524"/>
                  </a:cubicBezTo>
                  <a:cubicBezTo>
                    <a:pt x="527206" y="307648"/>
                    <a:pt x="529852" y="306916"/>
                    <a:pt x="532272" y="305769"/>
                  </a:cubicBezTo>
                  <a:cubicBezTo>
                    <a:pt x="533543" y="305197"/>
                    <a:pt x="534775" y="303253"/>
                    <a:pt x="535826" y="305335"/>
                  </a:cubicBezTo>
                  <a:cubicBezTo>
                    <a:pt x="536572" y="306815"/>
                    <a:pt x="537321" y="309050"/>
                    <a:pt x="534862" y="310262"/>
                  </a:cubicBezTo>
                  <a:cubicBezTo>
                    <a:pt x="534673" y="310342"/>
                    <a:pt x="534558" y="310535"/>
                    <a:pt x="534063" y="311011"/>
                  </a:cubicBezTo>
                  <a:cubicBezTo>
                    <a:pt x="535141" y="310761"/>
                    <a:pt x="535863" y="310580"/>
                    <a:pt x="536688" y="310372"/>
                  </a:cubicBezTo>
                  <a:cubicBezTo>
                    <a:pt x="536852" y="311066"/>
                    <a:pt x="536998" y="311731"/>
                    <a:pt x="537198" y="312482"/>
                  </a:cubicBezTo>
                  <a:cubicBezTo>
                    <a:pt x="538386" y="311843"/>
                    <a:pt x="539442" y="311248"/>
                    <a:pt x="540471" y="310670"/>
                  </a:cubicBezTo>
                  <a:cubicBezTo>
                    <a:pt x="539756" y="310050"/>
                    <a:pt x="539050" y="309383"/>
                    <a:pt x="538334" y="308762"/>
                  </a:cubicBezTo>
                  <a:cubicBezTo>
                    <a:pt x="538494" y="308700"/>
                    <a:pt x="538636" y="308610"/>
                    <a:pt x="538824" y="308529"/>
                  </a:cubicBezTo>
                  <a:cubicBezTo>
                    <a:pt x="537810" y="306941"/>
                    <a:pt x="537128" y="304624"/>
                    <a:pt x="535677" y="303914"/>
                  </a:cubicBezTo>
                  <a:cubicBezTo>
                    <a:pt x="534004" y="303106"/>
                    <a:pt x="531752" y="301830"/>
                    <a:pt x="529508" y="303942"/>
                  </a:cubicBezTo>
                  <a:cubicBezTo>
                    <a:pt x="528653" y="304728"/>
                    <a:pt x="526465" y="304050"/>
                    <a:pt x="524243" y="304073"/>
                  </a:cubicBezTo>
                  <a:cubicBezTo>
                    <a:pt x="527190" y="301312"/>
                    <a:pt x="529585" y="299064"/>
                    <a:pt x="532532" y="296303"/>
                  </a:cubicBezTo>
                  <a:cubicBezTo>
                    <a:pt x="529708" y="297069"/>
                    <a:pt x="527795" y="297573"/>
                    <a:pt x="525544" y="298173"/>
                  </a:cubicBezTo>
                  <a:cubicBezTo>
                    <a:pt x="525573" y="298592"/>
                    <a:pt x="525737" y="299286"/>
                    <a:pt x="525640" y="299948"/>
                  </a:cubicBezTo>
                  <a:cubicBezTo>
                    <a:pt x="525397" y="301379"/>
                    <a:pt x="524924" y="302201"/>
                    <a:pt x="523081" y="301502"/>
                  </a:cubicBezTo>
                  <a:cubicBezTo>
                    <a:pt x="521331" y="300824"/>
                    <a:pt x="519297" y="300765"/>
                    <a:pt x="517297" y="300446"/>
                  </a:cubicBezTo>
                  <a:cubicBezTo>
                    <a:pt x="518559" y="299360"/>
                    <a:pt x="516680" y="295731"/>
                    <a:pt x="520562" y="295247"/>
                  </a:cubicBezTo>
                  <a:cubicBezTo>
                    <a:pt x="519179" y="293018"/>
                    <a:pt x="519939" y="291335"/>
                    <a:pt x="523403" y="289321"/>
                  </a:cubicBezTo>
                  <a:cubicBezTo>
                    <a:pt x="523916" y="290312"/>
                    <a:pt x="524457" y="291283"/>
                    <a:pt x="525060" y="292415"/>
                  </a:cubicBezTo>
                  <a:cubicBezTo>
                    <a:pt x="526080" y="291763"/>
                    <a:pt x="527072" y="291130"/>
                    <a:pt x="528660" y="290116"/>
                  </a:cubicBezTo>
                  <a:cubicBezTo>
                    <a:pt x="525839" y="289323"/>
                    <a:pt x="523526" y="288765"/>
                    <a:pt x="521303" y="287908"/>
                  </a:cubicBezTo>
                  <a:cubicBezTo>
                    <a:pt x="520563" y="287623"/>
                    <a:pt x="519790" y="286601"/>
                    <a:pt x="519693" y="285825"/>
                  </a:cubicBezTo>
                  <a:cubicBezTo>
                    <a:pt x="519580" y="284899"/>
                    <a:pt x="520198" y="283866"/>
                    <a:pt x="520616" y="282520"/>
                  </a:cubicBezTo>
                  <a:cubicBezTo>
                    <a:pt x="520662" y="282531"/>
                    <a:pt x="520122" y="281998"/>
                    <a:pt x="519638" y="281988"/>
                  </a:cubicBezTo>
                  <a:cubicBezTo>
                    <a:pt x="518154" y="281978"/>
                    <a:pt x="516259" y="283947"/>
                    <a:pt x="515426" y="281207"/>
                  </a:cubicBezTo>
                  <a:cubicBezTo>
                    <a:pt x="514962" y="279666"/>
                    <a:pt x="514976" y="277941"/>
                    <a:pt x="514803" y="276295"/>
                  </a:cubicBezTo>
                  <a:cubicBezTo>
                    <a:pt x="514767" y="275800"/>
                    <a:pt x="514861" y="275260"/>
                    <a:pt x="514896" y="274440"/>
                  </a:cubicBezTo>
                  <a:cubicBezTo>
                    <a:pt x="516848" y="274310"/>
                    <a:pt x="518698" y="274206"/>
                    <a:pt x="520502" y="274093"/>
                  </a:cubicBezTo>
                  <a:cubicBezTo>
                    <a:pt x="520896" y="272963"/>
                    <a:pt x="521372" y="271582"/>
                    <a:pt x="522063" y="269663"/>
                  </a:cubicBezTo>
                  <a:cubicBezTo>
                    <a:pt x="517083" y="271366"/>
                    <a:pt x="513097" y="267686"/>
                    <a:pt x="508364" y="266838"/>
                  </a:cubicBezTo>
                  <a:cubicBezTo>
                    <a:pt x="507742" y="263802"/>
                    <a:pt x="507479" y="260577"/>
                    <a:pt x="509674" y="257579"/>
                  </a:cubicBezTo>
                  <a:cubicBezTo>
                    <a:pt x="509991" y="257137"/>
                    <a:pt x="509608" y="256225"/>
                    <a:pt x="509536" y="255113"/>
                  </a:cubicBezTo>
                  <a:cubicBezTo>
                    <a:pt x="508488" y="255783"/>
                    <a:pt x="507852" y="256349"/>
                    <a:pt x="507109" y="256624"/>
                  </a:cubicBezTo>
                  <a:cubicBezTo>
                    <a:pt x="506601" y="256828"/>
                    <a:pt x="505932" y="256657"/>
                    <a:pt x="505326" y="256645"/>
                  </a:cubicBezTo>
                  <a:cubicBezTo>
                    <a:pt x="505413" y="256031"/>
                    <a:pt x="505574" y="255408"/>
                    <a:pt x="505615" y="254784"/>
                  </a:cubicBezTo>
                  <a:cubicBezTo>
                    <a:pt x="505959" y="251012"/>
                    <a:pt x="509810" y="247355"/>
                    <a:pt x="505409" y="243341"/>
                  </a:cubicBezTo>
                  <a:cubicBezTo>
                    <a:pt x="503201" y="241318"/>
                    <a:pt x="505590" y="239873"/>
                    <a:pt x="507430" y="238817"/>
                  </a:cubicBezTo>
                  <a:cubicBezTo>
                    <a:pt x="508600" y="238150"/>
                    <a:pt x="509698" y="237369"/>
                    <a:pt x="510463" y="236879"/>
                  </a:cubicBezTo>
                  <a:cubicBezTo>
                    <a:pt x="512301" y="236384"/>
                    <a:pt x="513815" y="235817"/>
                    <a:pt x="515350" y="235595"/>
                  </a:cubicBezTo>
                  <a:cubicBezTo>
                    <a:pt x="517211" y="235323"/>
                    <a:pt x="519713" y="235802"/>
                    <a:pt x="519582" y="237721"/>
                  </a:cubicBezTo>
                  <a:cubicBezTo>
                    <a:pt x="519415" y="240022"/>
                    <a:pt x="520818" y="241282"/>
                    <a:pt x="521362" y="243009"/>
                  </a:cubicBezTo>
                  <a:cubicBezTo>
                    <a:pt x="521478" y="243376"/>
                    <a:pt x="521478" y="243814"/>
                    <a:pt x="521608" y="244768"/>
                  </a:cubicBezTo>
                  <a:cubicBezTo>
                    <a:pt x="519719" y="244498"/>
                    <a:pt x="518110" y="244289"/>
                    <a:pt x="516499" y="244080"/>
                  </a:cubicBezTo>
                  <a:cubicBezTo>
                    <a:pt x="515775" y="246259"/>
                    <a:pt x="514991" y="248716"/>
                    <a:pt x="514158" y="251163"/>
                  </a:cubicBezTo>
                  <a:cubicBezTo>
                    <a:pt x="514341" y="251326"/>
                    <a:pt x="514543" y="251516"/>
                    <a:pt x="514755" y="251660"/>
                  </a:cubicBezTo>
                  <a:cubicBezTo>
                    <a:pt x="516313" y="250226"/>
                    <a:pt x="518001" y="248869"/>
                    <a:pt x="519459" y="247339"/>
                  </a:cubicBezTo>
                  <a:cubicBezTo>
                    <a:pt x="520859" y="245846"/>
                    <a:pt x="522342" y="245418"/>
                    <a:pt x="523834" y="246940"/>
                  </a:cubicBezTo>
                  <a:cubicBezTo>
                    <a:pt x="525343" y="248490"/>
                    <a:pt x="524597" y="249884"/>
                    <a:pt x="522983" y="250795"/>
                  </a:cubicBezTo>
                  <a:cubicBezTo>
                    <a:pt x="521870" y="251426"/>
                    <a:pt x="521296" y="253589"/>
                    <a:pt x="519335" y="252208"/>
                  </a:cubicBezTo>
                  <a:cubicBezTo>
                    <a:pt x="519271" y="252168"/>
                    <a:pt x="518408" y="253318"/>
                    <a:pt x="517327" y="254688"/>
                  </a:cubicBezTo>
                  <a:cubicBezTo>
                    <a:pt x="520962" y="254441"/>
                    <a:pt x="523708" y="254244"/>
                    <a:pt x="526802" y="254024"/>
                  </a:cubicBezTo>
                  <a:cubicBezTo>
                    <a:pt x="527182" y="250308"/>
                    <a:pt x="531307" y="249830"/>
                    <a:pt x="534014" y="247820"/>
                  </a:cubicBezTo>
                  <a:cubicBezTo>
                    <a:pt x="534772" y="247257"/>
                    <a:pt x="535421" y="246523"/>
                    <a:pt x="536106" y="245846"/>
                  </a:cubicBezTo>
                  <a:cubicBezTo>
                    <a:pt x="535272" y="245102"/>
                    <a:pt x="534566" y="243996"/>
                    <a:pt x="533629" y="243717"/>
                  </a:cubicBezTo>
                  <a:cubicBezTo>
                    <a:pt x="532849" y="243495"/>
                    <a:pt x="531597" y="244096"/>
                    <a:pt x="530921" y="244727"/>
                  </a:cubicBezTo>
                  <a:cubicBezTo>
                    <a:pt x="529430" y="246079"/>
                    <a:pt x="528148" y="247695"/>
                    <a:pt x="526480" y="249520"/>
                  </a:cubicBezTo>
                  <a:cubicBezTo>
                    <a:pt x="524395" y="246820"/>
                    <a:pt x="526370" y="244162"/>
                    <a:pt x="527022" y="242308"/>
                  </a:cubicBezTo>
                  <a:cubicBezTo>
                    <a:pt x="524792" y="239942"/>
                    <a:pt x="522851" y="238028"/>
                    <a:pt x="521129" y="235895"/>
                  </a:cubicBezTo>
                  <a:cubicBezTo>
                    <a:pt x="520801" y="235505"/>
                    <a:pt x="521467" y="234362"/>
                    <a:pt x="521639" y="233693"/>
                  </a:cubicBezTo>
                  <a:cubicBezTo>
                    <a:pt x="523308" y="235181"/>
                    <a:pt x="524638" y="236327"/>
                    <a:pt x="526142" y="237682"/>
                  </a:cubicBezTo>
                  <a:cubicBezTo>
                    <a:pt x="527507" y="236570"/>
                    <a:pt x="528693" y="235613"/>
                    <a:pt x="529528" y="234921"/>
                  </a:cubicBezTo>
                  <a:cubicBezTo>
                    <a:pt x="527154" y="233643"/>
                    <a:pt x="525134" y="232978"/>
                    <a:pt x="523797" y="231636"/>
                  </a:cubicBezTo>
                  <a:cubicBezTo>
                    <a:pt x="523102" y="230922"/>
                    <a:pt x="523597" y="229010"/>
                    <a:pt x="523527" y="227338"/>
                  </a:cubicBezTo>
                  <a:cubicBezTo>
                    <a:pt x="522504" y="226674"/>
                    <a:pt x="521012" y="225712"/>
                    <a:pt x="518919" y="224374"/>
                  </a:cubicBezTo>
                  <a:cubicBezTo>
                    <a:pt x="519883" y="226632"/>
                    <a:pt x="520634" y="228307"/>
                    <a:pt x="521536" y="230406"/>
                  </a:cubicBezTo>
                  <a:cubicBezTo>
                    <a:pt x="519747" y="231669"/>
                    <a:pt x="517817" y="233021"/>
                    <a:pt x="515650" y="234564"/>
                  </a:cubicBezTo>
                  <a:cubicBezTo>
                    <a:pt x="514717" y="233604"/>
                    <a:pt x="513748" y="232587"/>
                    <a:pt x="512577" y="231378"/>
                  </a:cubicBezTo>
                  <a:cubicBezTo>
                    <a:pt x="510142" y="233253"/>
                    <a:pt x="507521" y="231774"/>
                    <a:pt x="504921" y="231638"/>
                  </a:cubicBezTo>
                  <a:cubicBezTo>
                    <a:pt x="504435" y="231629"/>
                    <a:pt x="503959" y="231695"/>
                    <a:pt x="503245" y="232390"/>
                  </a:cubicBezTo>
                  <a:cubicBezTo>
                    <a:pt x="504835" y="233130"/>
                    <a:pt x="506426" y="233870"/>
                    <a:pt x="508016" y="234611"/>
                  </a:cubicBezTo>
                  <a:cubicBezTo>
                    <a:pt x="506507" y="237810"/>
                    <a:pt x="503572" y="239964"/>
                    <a:pt x="501968" y="238953"/>
                  </a:cubicBezTo>
                  <a:cubicBezTo>
                    <a:pt x="498614" y="236825"/>
                    <a:pt x="500840" y="234685"/>
                    <a:pt x="502353" y="232681"/>
                  </a:cubicBezTo>
                  <a:cubicBezTo>
                    <a:pt x="500937" y="232587"/>
                    <a:pt x="499745" y="232470"/>
                    <a:pt x="498207" y="232376"/>
                  </a:cubicBezTo>
                  <a:cubicBezTo>
                    <a:pt x="499811" y="230512"/>
                    <a:pt x="500939" y="229153"/>
                    <a:pt x="502131" y="227833"/>
                  </a:cubicBezTo>
                  <a:cubicBezTo>
                    <a:pt x="503238" y="226567"/>
                    <a:pt x="504410" y="225340"/>
                    <a:pt x="505525" y="224149"/>
                  </a:cubicBezTo>
                  <a:cubicBezTo>
                    <a:pt x="505067" y="223683"/>
                    <a:pt x="504940" y="223484"/>
                    <a:pt x="504765" y="223397"/>
                  </a:cubicBezTo>
                  <a:cubicBezTo>
                    <a:pt x="503560" y="223009"/>
                    <a:pt x="502326" y="222639"/>
                    <a:pt x="501110" y="222298"/>
                  </a:cubicBezTo>
                  <a:cubicBezTo>
                    <a:pt x="502252" y="221650"/>
                    <a:pt x="503567" y="221208"/>
                    <a:pt x="504471" y="220312"/>
                  </a:cubicBezTo>
                  <a:cubicBezTo>
                    <a:pt x="505679" y="219142"/>
                    <a:pt x="506502" y="217618"/>
                    <a:pt x="507748" y="215944"/>
                  </a:cubicBezTo>
                  <a:cubicBezTo>
                    <a:pt x="507865" y="217625"/>
                    <a:pt x="507947" y="219130"/>
                    <a:pt x="508066" y="220690"/>
                  </a:cubicBezTo>
                  <a:cubicBezTo>
                    <a:pt x="510033" y="220271"/>
                    <a:pt x="512701" y="221760"/>
                    <a:pt x="513510" y="218091"/>
                  </a:cubicBezTo>
                  <a:cubicBezTo>
                    <a:pt x="512150" y="217962"/>
                    <a:pt x="511051" y="217865"/>
                    <a:pt x="509979" y="217751"/>
                  </a:cubicBezTo>
                  <a:cubicBezTo>
                    <a:pt x="509792" y="216394"/>
                    <a:pt x="509586" y="215009"/>
                    <a:pt x="509388" y="213699"/>
                  </a:cubicBezTo>
                  <a:cubicBezTo>
                    <a:pt x="507117" y="213832"/>
                    <a:pt x="505165" y="213962"/>
                    <a:pt x="503166" y="214080"/>
                  </a:cubicBezTo>
                  <a:cubicBezTo>
                    <a:pt x="503023" y="213733"/>
                    <a:pt x="502880" y="213385"/>
                    <a:pt x="502738" y="213036"/>
                  </a:cubicBezTo>
                  <a:cubicBezTo>
                    <a:pt x="503729" y="211964"/>
                    <a:pt x="504703" y="210864"/>
                    <a:pt x="505694" y="209792"/>
                  </a:cubicBezTo>
                  <a:cubicBezTo>
                    <a:pt x="505615" y="209603"/>
                    <a:pt x="505487" y="209405"/>
                    <a:pt x="505407" y="209217"/>
                  </a:cubicBezTo>
                  <a:cubicBezTo>
                    <a:pt x="504432" y="209440"/>
                    <a:pt x="503468" y="209617"/>
                    <a:pt x="502436" y="209877"/>
                  </a:cubicBezTo>
                  <a:cubicBezTo>
                    <a:pt x="502438" y="210755"/>
                    <a:pt x="502434" y="211436"/>
                    <a:pt x="502409" y="213208"/>
                  </a:cubicBezTo>
                  <a:cubicBezTo>
                    <a:pt x="500835" y="212057"/>
                    <a:pt x="499851" y="211329"/>
                    <a:pt x="498867" y="210600"/>
                  </a:cubicBezTo>
                  <a:cubicBezTo>
                    <a:pt x="498866" y="210162"/>
                    <a:pt x="498866" y="209723"/>
                    <a:pt x="498854" y="209331"/>
                  </a:cubicBezTo>
                  <a:cubicBezTo>
                    <a:pt x="496836" y="210420"/>
                    <a:pt x="494692" y="211311"/>
                    <a:pt x="492864" y="212638"/>
                  </a:cubicBezTo>
                  <a:cubicBezTo>
                    <a:pt x="489211" y="215291"/>
                    <a:pt x="487301" y="215114"/>
                    <a:pt x="484824" y="211547"/>
                  </a:cubicBezTo>
                  <a:cubicBezTo>
                    <a:pt x="484270" y="210743"/>
                    <a:pt x="483518" y="210066"/>
                    <a:pt x="483040" y="209254"/>
                  </a:cubicBezTo>
                  <a:cubicBezTo>
                    <a:pt x="482543" y="208415"/>
                    <a:pt x="481809" y="207326"/>
                    <a:pt x="482029" y="206547"/>
                  </a:cubicBezTo>
                  <a:cubicBezTo>
                    <a:pt x="482221" y="205785"/>
                    <a:pt x="483392" y="205118"/>
                    <a:pt x="484276" y="204752"/>
                  </a:cubicBezTo>
                  <a:cubicBezTo>
                    <a:pt x="485622" y="204172"/>
                    <a:pt x="487120" y="203894"/>
                    <a:pt x="489354" y="203266"/>
                  </a:cubicBezTo>
                  <a:cubicBezTo>
                    <a:pt x="486021" y="202360"/>
                    <a:pt x="483543" y="201668"/>
                    <a:pt x="481055" y="201023"/>
                  </a:cubicBezTo>
                  <a:cubicBezTo>
                    <a:pt x="481070" y="200733"/>
                    <a:pt x="481085" y="200445"/>
                    <a:pt x="481090" y="200202"/>
                  </a:cubicBezTo>
                  <a:cubicBezTo>
                    <a:pt x="480240" y="200745"/>
                    <a:pt x="479361" y="201307"/>
                    <a:pt x="478510" y="201850"/>
                  </a:cubicBezTo>
                  <a:cubicBezTo>
                    <a:pt x="478618" y="201582"/>
                    <a:pt x="478755" y="201294"/>
                    <a:pt x="478862" y="201026"/>
                  </a:cubicBezTo>
                  <a:cubicBezTo>
                    <a:pt x="476804" y="199866"/>
                    <a:pt x="474583" y="198889"/>
                    <a:pt x="472747" y="197389"/>
                  </a:cubicBezTo>
                  <a:cubicBezTo>
                    <a:pt x="472003" y="196785"/>
                    <a:pt x="471825" y="194944"/>
                    <a:pt x="472081" y="193782"/>
                  </a:cubicBezTo>
                  <a:cubicBezTo>
                    <a:pt x="472419" y="192249"/>
                    <a:pt x="472307" y="191763"/>
                    <a:pt x="470633" y="191515"/>
                  </a:cubicBezTo>
                  <a:cubicBezTo>
                    <a:pt x="468604" y="191214"/>
                    <a:pt x="466593" y="190503"/>
                    <a:pt x="464619" y="189848"/>
                  </a:cubicBezTo>
                  <a:cubicBezTo>
                    <a:pt x="463034" y="189304"/>
                    <a:pt x="463179" y="186657"/>
                    <a:pt x="464771" y="185400"/>
                  </a:cubicBezTo>
                  <a:cubicBezTo>
                    <a:pt x="465719" y="184636"/>
                    <a:pt x="466696" y="183851"/>
                    <a:pt x="467626" y="183058"/>
                  </a:cubicBezTo>
                  <a:cubicBezTo>
                    <a:pt x="467434" y="182821"/>
                    <a:pt x="467214" y="182602"/>
                    <a:pt x="467023" y="182366"/>
                  </a:cubicBezTo>
                  <a:cubicBezTo>
                    <a:pt x="465417" y="182912"/>
                    <a:pt x="463811" y="183459"/>
                    <a:pt x="462205" y="184006"/>
                  </a:cubicBezTo>
                  <a:cubicBezTo>
                    <a:pt x="461805" y="182506"/>
                    <a:pt x="461433" y="180987"/>
                    <a:pt x="461033" y="179486"/>
                  </a:cubicBezTo>
                  <a:cubicBezTo>
                    <a:pt x="456661" y="181200"/>
                    <a:pt x="456274" y="180969"/>
                    <a:pt x="455900" y="176698"/>
                  </a:cubicBezTo>
                  <a:cubicBezTo>
                    <a:pt x="453707" y="176701"/>
                    <a:pt x="451542" y="176687"/>
                    <a:pt x="449321" y="176709"/>
                  </a:cubicBezTo>
                  <a:cubicBezTo>
                    <a:pt x="449656" y="176296"/>
                    <a:pt x="450192" y="175634"/>
                    <a:pt x="451052" y="174605"/>
                  </a:cubicBezTo>
                  <a:cubicBezTo>
                    <a:pt x="449563" y="174399"/>
                    <a:pt x="448566" y="174277"/>
                    <a:pt x="447571" y="174154"/>
                  </a:cubicBezTo>
                  <a:cubicBezTo>
                    <a:pt x="447441" y="172203"/>
                    <a:pt x="447280" y="170389"/>
                    <a:pt x="444434" y="171369"/>
                  </a:cubicBezTo>
                  <a:cubicBezTo>
                    <a:pt x="443908" y="171544"/>
                    <a:pt x="442803" y="171252"/>
                    <a:pt x="442532" y="170828"/>
                  </a:cubicBezTo>
                  <a:cubicBezTo>
                    <a:pt x="439609" y="166627"/>
                    <a:pt x="434862" y="166068"/>
                    <a:pt x="430522" y="164648"/>
                  </a:cubicBezTo>
                  <a:cubicBezTo>
                    <a:pt x="429643" y="164332"/>
                    <a:pt x="429011" y="163219"/>
                    <a:pt x="428308" y="162430"/>
                  </a:cubicBezTo>
                  <a:cubicBezTo>
                    <a:pt x="427998" y="162070"/>
                    <a:pt x="427919" y="161322"/>
                    <a:pt x="427576" y="161222"/>
                  </a:cubicBezTo>
                  <a:cubicBezTo>
                    <a:pt x="425126" y="160512"/>
                    <a:pt x="422674" y="159922"/>
                    <a:pt x="419536" y="159133"/>
                  </a:cubicBezTo>
                  <a:cubicBezTo>
                    <a:pt x="418590" y="157901"/>
                    <a:pt x="417438" y="155284"/>
                    <a:pt x="414187" y="156881"/>
                  </a:cubicBezTo>
                  <a:cubicBezTo>
                    <a:pt x="414102" y="156936"/>
                    <a:pt x="413962" y="156905"/>
                    <a:pt x="413870" y="156885"/>
                  </a:cubicBezTo>
                  <a:cubicBezTo>
                    <a:pt x="409550" y="154934"/>
                    <a:pt x="405231" y="152983"/>
                    <a:pt x="400940" y="151014"/>
                  </a:cubicBezTo>
                  <a:cubicBezTo>
                    <a:pt x="398924" y="150107"/>
                    <a:pt x="396956" y="149088"/>
                    <a:pt x="394922" y="148153"/>
                  </a:cubicBezTo>
                  <a:cubicBezTo>
                    <a:pt x="394764" y="148093"/>
                    <a:pt x="394452" y="148293"/>
                    <a:pt x="394323" y="148216"/>
                  </a:cubicBezTo>
                  <a:cubicBezTo>
                    <a:pt x="391569" y="145903"/>
                    <a:pt x="390733" y="145719"/>
                    <a:pt x="388165" y="144885"/>
                  </a:cubicBezTo>
                  <a:cubicBezTo>
                    <a:pt x="384355" y="143606"/>
                    <a:pt x="380665" y="141891"/>
                    <a:pt x="376876" y="140521"/>
                  </a:cubicBezTo>
                  <a:cubicBezTo>
                    <a:pt x="375727" y="140096"/>
                    <a:pt x="374447" y="140155"/>
                    <a:pt x="373268" y="139871"/>
                  </a:cubicBezTo>
                  <a:cubicBezTo>
                    <a:pt x="372210" y="139589"/>
                    <a:pt x="370664" y="139419"/>
                    <a:pt x="370222" y="138663"/>
                  </a:cubicBezTo>
                  <a:cubicBezTo>
                    <a:pt x="367104" y="133471"/>
                    <a:pt x="362475" y="132596"/>
                    <a:pt x="356947" y="133253"/>
                  </a:cubicBezTo>
                  <a:cubicBezTo>
                    <a:pt x="353796" y="133630"/>
                    <a:pt x="351321" y="131817"/>
                    <a:pt x="349519" y="129935"/>
                  </a:cubicBezTo>
                  <a:cubicBezTo>
                    <a:pt x="342852" y="130681"/>
                    <a:pt x="336437" y="131386"/>
                    <a:pt x="330264" y="132095"/>
                  </a:cubicBezTo>
                  <a:cubicBezTo>
                    <a:pt x="329857" y="130519"/>
                    <a:pt x="329715" y="128734"/>
                    <a:pt x="329296" y="128642"/>
                  </a:cubicBezTo>
                  <a:cubicBezTo>
                    <a:pt x="328246" y="128435"/>
                    <a:pt x="326877" y="128790"/>
                    <a:pt x="325942" y="129388"/>
                  </a:cubicBezTo>
                  <a:cubicBezTo>
                    <a:pt x="322171" y="131796"/>
                    <a:pt x="318370" y="131031"/>
                    <a:pt x="314715" y="129494"/>
                  </a:cubicBezTo>
                  <a:cubicBezTo>
                    <a:pt x="312391" y="128543"/>
                    <a:pt x="310615" y="128201"/>
                    <a:pt x="308865" y="130397"/>
                  </a:cubicBezTo>
                  <a:cubicBezTo>
                    <a:pt x="307945" y="131582"/>
                    <a:pt x="306794" y="132278"/>
                    <a:pt x="305714" y="130214"/>
                  </a:cubicBezTo>
                  <a:cubicBezTo>
                    <a:pt x="305409" y="129610"/>
                    <a:pt x="304075" y="129584"/>
                    <a:pt x="302583" y="129061"/>
                  </a:cubicBezTo>
                  <a:cubicBezTo>
                    <a:pt x="302962" y="130215"/>
                    <a:pt x="303138" y="130742"/>
                    <a:pt x="303527" y="131851"/>
                  </a:cubicBezTo>
                  <a:cubicBezTo>
                    <a:pt x="301780" y="131928"/>
                    <a:pt x="300052" y="132034"/>
                    <a:pt x="298110" y="132117"/>
                  </a:cubicBezTo>
                  <a:cubicBezTo>
                    <a:pt x="296877" y="132625"/>
                    <a:pt x="295298" y="133714"/>
                    <a:pt x="293653" y="133887"/>
                  </a:cubicBezTo>
                  <a:cubicBezTo>
                    <a:pt x="290913" y="134160"/>
                    <a:pt x="288105" y="133638"/>
                    <a:pt x="285329" y="133854"/>
                  </a:cubicBezTo>
                  <a:cubicBezTo>
                    <a:pt x="284264" y="133936"/>
                    <a:pt x="282968" y="134844"/>
                    <a:pt x="282296" y="135791"/>
                  </a:cubicBezTo>
                  <a:cubicBezTo>
                    <a:pt x="280435" y="138376"/>
                    <a:pt x="279024" y="138481"/>
                    <a:pt x="277371" y="135705"/>
                  </a:cubicBezTo>
                  <a:cubicBezTo>
                    <a:pt x="276253" y="136578"/>
                    <a:pt x="275287" y="137753"/>
                    <a:pt x="274047" y="138186"/>
                  </a:cubicBezTo>
                  <a:cubicBezTo>
                    <a:pt x="272893" y="138565"/>
                    <a:pt x="271483" y="138108"/>
                    <a:pt x="270318" y="138533"/>
                  </a:cubicBezTo>
                  <a:cubicBezTo>
                    <a:pt x="267120" y="139338"/>
                    <a:pt x="263868" y="140059"/>
                    <a:pt x="260696" y="140967"/>
                  </a:cubicBezTo>
                  <a:cubicBezTo>
                    <a:pt x="256539" y="142145"/>
                    <a:pt x="252732" y="144058"/>
                    <a:pt x="249631" y="147075"/>
                  </a:cubicBezTo>
                  <a:cubicBezTo>
                    <a:pt x="248355" y="148329"/>
                    <a:pt x="247229" y="148689"/>
                    <a:pt x="245479" y="148450"/>
                  </a:cubicBezTo>
                  <a:cubicBezTo>
                    <a:pt x="244316" y="148315"/>
                    <a:pt x="242952" y="148867"/>
                    <a:pt x="241867" y="149481"/>
                  </a:cubicBezTo>
                  <a:cubicBezTo>
                    <a:pt x="238029" y="151533"/>
                    <a:pt x="234118" y="153033"/>
                    <a:pt x="229727" y="152406"/>
                  </a:cubicBezTo>
                  <a:cubicBezTo>
                    <a:pt x="228650" y="153094"/>
                    <a:pt x="227442" y="153705"/>
                    <a:pt x="226456" y="154534"/>
                  </a:cubicBezTo>
                  <a:cubicBezTo>
                    <a:pt x="225526" y="155327"/>
                    <a:pt x="224284" y="156321"/>
                    <a:pt x="224151" y="157363"/>
                  </a:cubicBezTo>
                  <a:cubicBezTo>
                    <a:pt x="223889" y="159326"/>
                    <a:pt x="223593" y="160114"/>
                    <a:pt x="221438" y="159176"/>
                  </a:cubicBezTo>
                  <a:cubicBezTo>
                    <a:pt x="220836" y="158922"/>
                    <a:pt x="219512" y="159847"/>
                    <a:pt x="218808" y="160496"/>
                  </a:cubicBezTo>
                  <a:cubicBezTo>
                    <a:pt x="216974" y="162187"/>
                    <a:pt x="214393" y="162518"/>
                    <a:pt x="212668" y="164817"/>
                  </a:cubicBezTo>
                  <a:cubicBezTo>
                    <a:pt x="211010" y="167033"/>
                    <a:pt x="207771" y="167586"/>
                    <a:pt x="205263" y="165596"/>
                  </a:cubicBezTo>
                  <a:cubicBezTo>
                    <a:pt x="204271" y="168106"/>
                    <a:pt x="203336" y="170578"/>
                    <a:pt x="202308" y="173030"/>
                  </a:cubicBezTo>
                  <a:cubicBezTo>
                    <a:pt x="202162" y="173364"/>
                    <a:pt x="201551" y="173595"/>
                    <a:pt x="201117" y="173791"/>
                  </a:cubicBezTo>
                  <a:cubicBezTo>
                    <a:pt x="199171" y="174556"/>
                    <a:pt x="197235" y="175273"/>
                    <a:pt x="195459" y="175929"/>
                  </a:cubicBezTo>
                  <a:cubicBezTo>
                    <a:pt x="196868" y="176824"/>
                    <a:pt x="198031" y="177518"/>
                    <a:pt x="199165" y="178231"/>
                  </a:cubicBezTo>
                  <a:cubicBezTo>
                    <a:pt x="198026" y="179637"/>
                    <a:pt x="197112" y="182017"/>
                    <a:pt x="195763" y="182280"/>
                  </a:cubicBezTo>
                  <a:cubicBezTo>
                    <a:pt x="192663" y="182863"/>
                    <a:pt x="190738" y="184412"/>
                    <a:pt x="188919" y="186811"/>
                  </a:cubicBezTo>
                  <a:cubicBezTo>
                    <a:pt x="187884" y="188190"/>
                    <a:pt x="185939" y="188834"/>
                    <a:pt x="184324" y="189866"/>
                  </a:cubicBezTo>
                  <a:cubicBezTo>
                    <a:pt x="185773" y="192571"/>
                    <a:pt x="185390" y="194972"/>
                    <a:pt x="181866" y="196265"/>
                  </a:cubicBezTo>
                  <a:cubicBezTo>
                    <a:pt x="178839" y="197400"/>
                    <a:pt x="177234" y="198824"/>
                    <a:pt x="176631" y="202003"/>
                  </a:cubicBezTo>
                  <a:cubicBezTo>
                    <a:pt x="176285" y="203901"/>
                    <a:pt x="174844" y="205580"/>
                    <a:pt x="174116" y="207441"/>
                  </a:cubicBezTo>
                  <a:cubicBezTo>
                    <a:pt x="173772" y="208340"/>
                    <a:pt x="173918" y="209443"/>
                    <a:pt x="173838" y="210692"/>
                  </a:cubicBezTo>
                  <a:cubicBezTo>
                    <a:pt x="173263" y="210541"/>
                    <a:pt x="172501" y="210348"/>
                    <a:pt x="171972" y="210207"/>
                  </a:cubicBezTo>
                  <a:cubicBezTo>
                    <a:pt x="171401" y="211250"/>
                    <a:pt x="170977" y="212399"/>
                    <a:pt x="170233" y="213234"/>
                  </a:cubicBezTo>
                  <a:cubicBezTo>
                    <a:pt x="168363" y="215306"/>
                    <a:pt x="166052" y="217061"/>
                    <a:pt x="164394" y="219278"/>
                  </a:cubicBezTo>
                  <a:cubicBezTo>
                    <a:pt x="162881" y="221283"/>
                    <a:pt x="160301" y="222930"/>
                    <a:pt x="161225" y="226251"/>
                  </a:cubicBezTo>
                  <a:cubicBezTo>
                    <a:pt x="161354" y="226767"/>
                    <a:pt x="159965" y="227654"/>
                    <a:pt x="159353" y="228445"/>
                  </a:cubicBezTo>
                  <a:cubicBezTo>
                    <a:pt x="158424" y="229677"/>
                    <a:pt x="157559" y="230947"/>
                    <a:pt x="157118" y="232507"/>
                  </a:cubicBezTo>
                  <a:cubicBezTo>
                    <a:pt x="155147" y="234045"/>
                    <a:pt x="153439" y="235495"/>
                    <a:pt x="154667" y="238542"/>
                  </a:cubicBezTo>
                  <a:cubicBezTo>
                    <a:pt x="154817" y="238965"/>
                    <a:pt x="153655" y="240146"/>
                    <a:pt x="152890" y="240635"/>
                  </a:cubicBezTo>
                  <a:cubicBezTo>
                    <a:pt x="152266" y="241033"/>
                    <a:pt x="151335" y="240950"/>
                    <a:pt x="150961" y="240988"/>
                  </a:cubicBezTo>
                  <a:cubicBezTo>
                    <a:pt x="150802" y="242488"/>
                    <a:pt x="150797" y="243607"/>
                    <a:pt x="150544" y="244648"/>
                  </a:cubicBezTo>
                  <a:cubicBezTo>
                    <a:pt x="150185" y="246274"/>
                    <a:pt x="149670" y="247841"/>
                    <a:pt x="149029" y="250086"/>
                  </a:cubicBezTo>
                  <a:cubicBezTo>
                    <a:pt x="146628" y="251140"/>
                    <a:pt x="145886" y="252852"/>
                    <a:pt x="146937" y="256810"/>
                  </a:cubicBezTo>
                  <a:cubicBezTo>
                    <a:pt x="146989" y="257017"/>
                    <a:pt x="147123" y="257289"/>
                    <a:pt x="147047" y="257419"/>
                  </a:cubicBezTo>
                  <a:cubicBezTo>
                    <a:pt x="145621" y="260125"/>
                    <a:pt x="144179" y="262802"/>
                    <a:pt x="142330" y="266218"/>
                  </a:cubicBezTo>
                  <a:cubicBezTo>
                    <a:pt x="141719" y="270201"/>
                    <a:pt x="137886" y="273447"/>
                    <a:pt x="135383" y="277840"/>
                  </a:cubicBezTo>
                  <a:cubicBezTo>
                    <a:pt x="136459" y="277712"/>
                    <a:pt x="137207" y="277633"/>
                    <a:pt x="137656" y="277586"/>
                  </a:cubicBezTo>
                  <a:cubicBezTo>
                    <a:pt x="138218" y="280341"/>
                    <a:pt x="139450" y="283145"/>
                    <a:pt x="139109" y="285797"/>
                  </a:cubicBezTo>
                  <a:cubicBezTo>
                    <a:pt x="138702" y="288971"/>
                    <a:pt x="139236" y="292621"/>
                    <a:pt x="135857" y="295139"/>
                  </a:cubicBezTo>
                  <a:cubicBezTo>
                    <a:pt x="132684" y="297485"/>
                    <a:pt x="133064" y="299078"/>
                    <a:pt x="136730" y="301007"/>
                  </a:cubicBezTo>
                  <a:cubicBezTo>
                    <a:pt x="135940" y="302270"/>
                    <a:pt x="135067" y="303465"/>
                    <a:pt x="134389" y="304778"/>
                  </a:cubicBezTo>
                  <a:cubicBezTo>
                    <a:pt x="133545" y="306394"/>
                    <a:pt x="132227" y="307954"/>
                    <a:pt x="134008" y="309930"/>
                  </a:cubicBezTo>
                  <a:cubicBezTo>
                    <a:pt x="134264" y="310205"/>
                    <a:pt x="133039" y="311787"/>
                    <a:pt x="132244" y="313292"/>
                  </a:cubicBezTo>
                  <a:cubicBezTo>
                    <a:pt x="132563" y="316042"/>
                    <a:pt x="132969" y="319614"/>
                    <a:pt x="133400" y="323290"/>
                  </a:cubicBezTo>
                  <a:cubicBezTo>
                    <a:pt x="132878" y="326097"/>
                    <a:pt x="132324" y="329166"/>
                    <a:pt x="131759" y="332281"/>
                  </a:cubicBezTo>
                  <a:cubicBezTo>
                    <a:pt x="135993" y="332849"/>
                    <a:pt x="136805" y="335243"/>
                    <a:pt x="135132" y="339186"/>
                  </a:cubicBezTo>
                  <a:cubicBezTo>
                    <a:pt x="134369" y="340990"/>
                    <a:pt x="135206" y="343490"/>
                    <a:pt x="135210" y="345682"/>
                  </a:cubicBezTo>
                  <a:cubicBezTo>
                    <a:pt x="135216" y="347315"/>
                    <a:pt x="135025" y="348953"/>
                    <a:pt x="134932" y="350809"/>
                  </a:cubicBezTo>
                  <a:cubicBezTo>
                    <a:pt x="135474" y="350782"/>
                    <a:pt x="136586" y="350710"/>
                    <a:pt x="138379" y="350643"/>
                  </a:cubicBezTo>
                  <a:cubicBezTo>
                    <a:pt x="138149" y="353783"/>
                    <a:pt x="138092" y="356693"/>
                    <a:pt x="137728" y="359560"/>
                  </a:cubicBezTo>
                  <a:cubicBezTo>
                    <a:pt x="137320" y="362733"/>
                    <a:pt x="139203" y="365244"/>
                    <a:pt x="139837" y="368112"/>
                  </a:cubicBezTo>
                  <a:cubicBezTo>
                    <a:pt x="140816" y="372395"/>
                    <a:pt x="141572" y="376703"/>
                    <a:pt x="142627" y="380978"/>
                  </a:cubicBezTo>
                  <a:cubicBezTo>
                    <a:pt x="143016" y="382525"/>
                    <a:pt x="143921" y="383942"/>
                    <a:pt x="144647" y="385515"/>
                  </a:cubicBezTo>
                  <a:cubicBezTo>
                    <a:pt x="145085" y="385514"/>
                    <a:pt x="145777" y="385472"/>
                    <a:pt x="146606" y="385460"/>
                  </a:cubicBezTo>
                  <a:cubicBezTo>
                    <a:pt x="145460" y="389225"/>
                    <a:pt x="143123" y="392754"/>
                    <a:pt x="146609" y="396274"/>
                  </a:cubicBezTo>
                  <a:cubicBezTo>
                    <a:pt x="149652" y="395289"/>
                    <a:pt x="150744" y="395749"/>
                    <a:pt x="152015" y="399927"/>
                  </a:cubicBezTo>
                  <a:cubicBezTo>
                    <a:pt x="152638" y="401964"/>
                    <a:pt x="153747" y="403011"/>
                    <a:pt x="155172" y="404495"/>
                  </a:cubicBezTo>
                  <a:cubicBezTo>
                    <a:pt x="157943" y="407395"/>
                    <a:pt x="161297" y="410523"/>
                    <a:pt x="160735" y="415391"/>
                  </a:cubicBezTo>
                  <a:cubicBezTo>
                    <a:pt x="160608" y="416630"/>
                    <a:pt x="164115" y="420495"/>
                    <a:pt x="165312" y="420370"/>
                  </a:cubicBezTo>
                  <a:cubicBezTo>
                    <a:pt x="168864" y="420057"/>
                    <a:pt x="169093" y="422665"/>
                    <a:pt x="168521" y="424707"/>
                  </a:cubicBezTo>
                  <a:cubicBezTo>
                    <a:pt x="167636" y="427946"/>
                    <a:pt x="169303" y="429117"/>
                    <a:pt x="171562" y="430468"/>
                  </a:cubicBezTo>
                  <a:cubicBezTo>
                    <a:pt x="172613" y="431114"/>
                    <a:pt x="173306" y="432387"/>
                    <a:pt x="174023" y="433445"/>
                  </a:cubicBezTo>
                  <a:cubicBezTo>
                    <a:pt x="175066" y="435015"/>
                    <a:pt x="175677" y="437098"/>
                    <a:pt x="177093" y="438190"/>
                  </a:cubicBezTo>
                  <a:cubicBezTo>
                    <a:pt x="179364" y="439933"/>
                    <a:pt x="180149" y="441786"/>
                    <a:pt x="179314" y="444355"/>
                  </a:cubicBezTo>
                  <a:cubicBezTo>
                    <a:pt x="181749" y="445793"/>
                    <a:pt x="184194" y="446746"/>
                    <a:pt x="185380" y="449541"/>
                  </a:cubicBezTo>
                  <a:cubicBezTo>
                    <a:pt x="185880" y="450698"/>
                    <a:pt x="187599" y="451516"/>
                    <a:pt x="188893" y="452166"/>
                  </a:cubicBezTo>
                  <a:cubicBezTo>
                    <a:pt x="192183" y="453817"/>
                    <a:pt x="193134" y="456682"/>
                    <a:pt x="193181" y="460004"/>
                  </a:cubicBezTo>
                  <a:cubicBezTo>
                    <a:pt x="195965" y="460302"/>
                    <a:pt x="198494" y="460762"/>
                    <a:pt x="199395" y="463858"/>
                  </a:cubicBezTo>
                  <a:cubicBezTo>
                    <a:pt x="199535" y="464328"/>
                    <a:pt x="199793" y="464921"/>
                    <a:pt x="200163" y="465124"/>
                  </a:cubicBezTo>
                  <a:cubicBezTo>
                    <a:pt x="203344" y="467043"/>
                    <a:pt x="206574" y="468852"/>
                    <a:pt x="210114" y="470143"/>
                  </a:cubicBezTo>
                  <a:cubicBezTo>
                    <a:pt x="212435" y="472652"/>
                    <a:pt x="214756" y="475161"/>
                    <a:pt x="217506" y="478155"/>
                  </a:cubicBezTo>
                  <a:cubicBezTo>
                    <a:pt x="219089" y="478820"/>
                    <a:pt x="221554" y="479680"/>
                    <a:pt x="223769" y="480899"/>
                  </a:cubicBezTo>
                  <a:cubicBezTo>
                    <a:pt x="227296" y="482798"/>
                    <a:pt x="230175" y="485867"/>
                    <a:pt x="234983" y="484833"/>
                  </a:cubicBezTo>
                  <a:cubicBezTo>
                    <a:pt x="237662" y="484279"/>
                    <a:pt x="240954" y="487684"/>
                    <a:pt x="241201" y="490320"/>
                  </a:cubicBezTo>
                  <a:cubicBezTo>
                    <a:pt x="242774" y="490034"/>
                    <a:pt x="244465" y="489992"/>
                    <a:pt x="245895" y="489358"/>
                  </a:cubicBezTo>
                  <a:cubicBezTo>
                    <a:pt x="248106" y="488384"/>
                    <a:pt x="248858" y="489621"/>
                    <a:pt x="249133" y="491241"/>
                  </a:cubicBezTo>
                  <a:cubicBezTo>
                    <a:pt x="249805" y="495043"/>
                    <a:pt x="253118" y="496478"/>
                    <a:pt x="255839" y="497614"/>
                  </a:cubicBezTo>
                  <a:cubicBezTo>
                    <a:pt x="258559" y="498751"/>
                    <a:pt x="261938" y="498229"/>
                    <a:pt x="265014" y="498420"/>
                  </a:cubicBezTo>
                  <a:cubicBezTo>
                    <a:pt x="265395" y="498455"/>
                    <a:pt x="265927" y="498475"/>
                    <a:pt x="266147" y="498695"/>
                  </a:cubicBezTo>
                  <a:cubicBezTo>
                    <a:pt x="267873" y="500585"/>
                    <a:pt x="269819" y="500819"/>
                    <a:pt x="272188" y="499905"/>
                  </a:cubicBezTo>
                  <a:cubicBezTo>
                    <a:pt x="272668" y="499718"/>
                    <a:pt x="273556" y="500547"/>
                    <a:pt x="274108" y="501472"/>
                  </a:cubicBezTo>
                  <a:cubicBezTo>
                    <a:pt x="278669" y="501552"/>
                    <a:pt x="283361" y="501149"/>
                    <a:pt x="287108" y="497520"/>
                  </a:cubicBezTo>
                  <a:cubicBezTo>
                    <a:pt x="287356" y="497281"/>
                    <a:pt x="288039" y="497602"/>
                    <a:pt x="288463" y="497452"/>
                  </a:cubicBezTo>
                  <a:cubicBezTo>
                    <a:pt x="289919" y="496921"/>
                    <a:pt x="292259" y="496584"/>
                    <a:pt x="292567" y="495629"/>
                  </a:cubicBezTo>
                  <a:cubicBezTo>
                    <a:pt x="293860" y="491530"/>
                    <a:pt x="297082" y="494701"/>
                    <a:pt x="299093" y="493536"/>
                  </a:cubicBezTo>
                  <a:cubicBezTo>
                    <a:pt x="299934" y="493040"/>
                    <a:pt x="301099" y="493054"/>
                    <a:pt x="302373" y="492798"/>
                  </a:cubicBezTo>
                  <a:cubicBezTo>
                    <a:pt x="303280" y="494654"/>
                    <a:pt x="303280" y="494654"/>
                    <a:pt x="308026" y="494775"/>
                  </a:cubicBezTo>
                  <a:cubicBezTo>
                    <a:pt x="309153" y="495852"/>
                    <a:pt x="309968" y="497127"/>
                    <a:pt x="310391" y="496977"/>
                  </a:cubicBezTo>
                  <a:cubicBezTo>
                    <a:pt x="312446" y="496383"/>
                    <a:pt x="313101" y="497721"/>
                    <a:pt x="314215" y="498965"/>
                  </a:cubicBezTo>
                  <a:cubicBezTo>
                    <a:pt x="316050" y="501025"/>
                    <a:pt x="318074" y="503007"/>
                    <a:pt x="320271" y="504636"/>
                  </a:cubicBezTo>
                  <a:cubicBezTo>
                    <a:pt x="322883" y="506600"/>
                    <a:pt x="322852" y="509613"/>
                    <a:pt x="323790" y="512207"/>
                  </a:cubicBezTo>
                  <a:cubicBezTo>
                    <a:pt x="325392" y="516652"/>
                    <a:pt x="326543" y="521265"/>
                    <a:pt x="327571" y="525877"/>
                  </a:cubicBezTo>
                  <a:cubicBezTo>
                    <a:pt x="328249" y="528875"/>
                    <a:pt x="327207" y="531617"/>
                    <a:pt x="325321" y="534099"/>
                  </a:cubicBezTo>
                  <a:cubicBezTo>
                    <a:pt x="324218" y="535561"/>
                    <a:pt x="323197" y="537212"/>
                    <a:pt x="322622" y="538936"/>
                  </a:cubicBezTo>
                  <a:cubicBezTo>
                    <a:pt x="322404" y="539594"/>
                    <a:pt x="323320" y="540965"/>
                    <a:pt x="324081" y="541596"/>
                  </a:cubicBezTo>
                  <a:cubicBezTo>
                    <a:pt x="325577" y="542876"/>
                    <a:pt x="326485" y="543733"/>
                    <a:pt x="324563" y="545599"/>
                  </a:cubicBezTo>
                  <a:cubicBezTo>
                    <a:pt x="323697" y="546431"/>
                    <a:pt x="323892" y="548422"/>
                    <a:pt x="323776" y="549055"/>
                  </a:cubicBezTo>
                  <a:cubicBezTo>
                    <a:pt x="324646" y="550854"/>
                    <a:pt x="325162" y="552161"/>
                    <a:pt x="325886" y="553295"/>
                  </a:cubicBezTo>
                  <a:cubicBezTo>
                    <a:pt x="326828" y="554769"/>
                    <a:pt x="328512" y="555968"/>
                    <a:pt x="328873" y="557534"/>
                  </a:cubicBezTo>
                  <a:cubicBezTo>
                    <a:pt x="329556" y="560291"/>
                    <a:pt x="331896" y="563267"/>
                    <a:pt x="328379" y="566071"/>
                  </a:cubicBezTo>
                  <a:cubicBezTo>
                    <a:pt x="330339" y="566016"/>
                    <a:pt x="331880" y="565991"/>
                    <a:pt x="333448" y="565947"/>
                  </a:cubicBezTo>
                  <a:cubicBezTo>
                    <a:pt x="333452" y="566264"/>
                    <a:pt x="333483" y="566563"/>
                    <a:pt x="333486" y="566880"/>
                  </a:cubicBezTo>
                  <a:cubicBezTo>
                    <a:pt x="330368" y="568872"/>
                    <a:pt x="327277" y="570846"/>
                    <a:pt x="323678" y="573146"/>
                  </a:cubicBezTo>
                  <a:cubicBezTo>
                    <a:pt x="324495" y="576176"/>
                    <a:pt x="327540" y="580257"/>
                    <a:pt x="322327" y="583467"/>
                  </a:cubicBezTo>
                  <a:cubicBezTo>
                    <a:pt x="323146" y="584062"/>
                    <a:pt x="323759" y="584708"/>
                    <a:pt x="324463" y="584937"/>
                  </a:cubicBezTo>
                  <a:cubicBezTo>
                    <a:pt x="326456" y="585620"/>
                    <a:pt x="326460" y="586375"/>
                    <a:pt x="325087" y="587850"/>
                  </a:cubicBezTo>
                  <a:cubicBezTo>
                    <a:pt x="324124" y="588904"/>
                    <a:pt x="323536" y="590358"/>
                    <a:pt x="322572" y="591973"/>
                  </a:cubicBezTo>
                  <a:cubicBezTo>
                    <a:pt x="323647" y="593720"/>
                    <a:pt x="323632" y="595446"/>
                    <a:pt x="320568" y="596086"/>
                  </a:cubicBezTo>
                  <a:cubicBezTo>
                    <a:pt x="320138" y="596162"/>
                    <a:pt x="319674" y="596936"/>
                    <a:pt x="319562" y="597446"/>
                  </a:cubicBezTo>
                  <a:cubicBezTo>
                    <a:pt x="318660" y="601973"/>
                    <a:pt x="316795" y="605799"/>
                    <a:pt x="313088" y="608806"/>
                  </a:cubicBezTo>
                  <a:cubicBezTo>
                    <a:pt x="311637" y="609972"/>
                    <a:pt x="311171" y="612305"/>
                    <a:pt x="309783" y="613631"/>
                  </a:cubicBezTo>
                  <a:cubicBezTo>
                    <a:pt x="308260" y="615122"/>
                    <a:pt x="306289" y="616222"/>
                    <a:pt x="304402" y="617267"/>
                  </a:cubicBezTo>
                  <a:cubicBezTo>
                    <a:pt x="302760" y="618196"/>
                    <a:pt x="300938" y="618841"/>
                    <a:pt x="299187" y="619600"/>
                  </a:cubicBezTo>
                  <a:cubicBezTo>
                    <a:pt x="298725" y="619816"/>
                    <a:pt x="298253" y="620077"/>
                    <a:pt x="297759" y="620114"/>
                  </a:cubicBezTo>
                  <a:cubicBezTo>
                    <a:pt x="296038" y="620294"/>
                    <a:pt x="294263" y="620390"/>
                    <a:pt x="292553" y="620524"/>
                  </a:cubicBezTo>
                  <a:cubicBezTo>
                    <a:pt x="292548" y="620767"/>
                    <a:pt x="292534" y="621056"/>
                    <a:pt x="292528" y="621298"/>
                  </a:cubicBezTo>
                  <a:cubicBezTo>
                    <a:pt x="292025" y="620822"/>
                    <a:pt x="291503" y="620317"/>
                    <a:pt x="291028" y="619823"/>
                  </a:cubicBezTo>
                  <a:cubicBezTo>
                    <a:pt x="291059" y="620122"/>
                    <a:pt x="291072" y="620393"/>
                    <a:pt x="291103" y="620692"/>
                  </a:cubicBezTo>
                  <a:cubicBezTo>
                    <a:pt x="284867" y="621801"/>
                    <a:pt x="278631" y="622911"/>
                    <a:pt x="273359" y="623843"/>
                  </a:cubicBezTo>
                  <a:cubicBezTo>
                    <a:pt x="270718" y="622458"/>
                    <a:pt x="268853" y="620974"/>
                    <a:pt x="266835" y="620627"/>
                  </a:cubicBezTo>
                  <a:cubicBezTo>
                    <a:pt x="265142" y="620351"/>
                    <a:pt x="263076" y="617241"/>
                    <a:pt x="261496" y="621204"/>
                  </a:cubicBezTo>
                  <a:cubicBezTo>
                    <a:pt x="260583" y="620150"/>
                    <a:pt x="259999" y="619485"/>
                    <a:pt x="259177" y="618573"/>
                  </a:cubicBezTo>
                  <a:cubicBezTo>
                    <a:pt x="258825" y="619396"/>
                    <a:pt x="258598" y="619980"/>
                    <a:pt x="258658" y="619823"/>
                  </a:cubicBezTo>
                  <a:cubicBezTo>
                    <a:pt x="254939" y="620562"/>
                    <a:pt x="251687" y="621281"/>
                    <a:pt x="248430" y="621805"/>
                  </a:cubicBezTo>
                  <a:cubicBezTo>
                    <a:pt x="245855" y="622212"/>
                    <a:pt x="243243" y="622683"/>
                    <a:pt x="240650" y="622623"/>
                  </a:cubicBezTo>
                  <a:cubicBezTo>
                    <a:pt x="237330" y="622549"/>
                    <a:pt x="233971" y="621540"/>
                    <a:pt x="230655" y="621784"/>
                  </a:cubicBezTo>
                  <a:cubicBezTo>
                    <a:pt x="227758" y="621997"/>
                    <a:pt x="224969" y="623379"/>
                    <a:pt x="222125" y="624238"/>
                  </a:cubicBezTo>
                  <a:cubicBezTo>
                    <a:pt x="221833" y="624344"/>
                    <a:pt x="221499" y="624757"/>
                    <a:pt x="221323" y="624670"/>
                  </a:cubicBezTo>
                  <a:cubicBezTo>
                    <a:pt x="217551" y="623327"/>
                    <a:pt x="213762" y="621956"/>
                    <a:pt x="210021" y="620473"/>
                  </a:cubicBezTo>
                  <a:cubicBezTo>
                    <a:pt x="209753" y="620366"/>
                    <a:pt x="209731" y="619581"/>
                    <a:pt x="209591" y="619112"/>
                  </a:cubicBezTo>
                  <a:cubicBezTo>
                    <a:pt x="205737" y="621015"/>
                    <a:pt x="199531" y="620109"/>
                    <a:pt x="198395" y="618080"/>
                  </a:cubicBezTo>
                  <a:cubicBezTo>
                    <a:pt x="194018" y="617164"/>
                    <a:pt x="190031" y="616359"/>
                    <a:pt x="186165" y="615555"/>
                  </a:cubicBezTo>
                  <a:cubicBezTo>
                    <a:pt x="185833" y="614410"/>
                    <a:pt x="185529" y="613247"/>
                    <a:pt x="185197" y="612102"/>
                  </a:cubicBezTo>
                  <a:cubicBezTo>
                    <a:pt x="184740" y="612074"/>
                    <a:pt x="184273" y="612093"/>
                    <a:pt x="183816" y="612066"/>
                  </a:cubicBezTo>
                  <a:cubicBezTo>
                    <a:pt x="184125" y="612986"/>
                    <a:pt x="184415" y="613879"/>
                    <a:pt x="184724" y="614799"/>
                  </a:cubicBezTo>
                  <a:cubicBezTo>
                    <a:pt x="184245" y="614985"/>
                    <a:pt x="183783" y="615200"/>
                    <a:pt x="183304" y="615386"/>
                  </a:cubicBezTo>
                  <a:cubicBezTo>
                    <a:pt x="175914" y="609130"/>
                    <a:pt x="166749" y="606402"/>
                    <a:pt x="158391" y="602003"/>
                  </a:cubicBezTo>
                  <a:cubicBezTo>
                    <a:pt x="150116" y="597669"/>
                    <a:pt x="142068" y="592631"/>
                    <a:pt x="132753" y="589920"/>
                  </a:cubicBezTo>
                  <a:cubicBezTo>
                    <a:pt x="134177" y="586775"/>
                    <a:pt x="132994" y="585735"/>
                    <a:pt x="130115" y="585539"/>
                  </a:cubicBezTo>
                  <a:cubicBezTo>
                    <a:pt x="129080" y="585480"/>
                    <a:pt x="127431" y="584338"/>
                    <a:pt x="127234" y="583467"/>
                  </a:cubicBezTo>
                  <a:cubicBezTo>
                    <a:pt x="126347" y="579203"/>
                    <a:pt x="122337" y="581047"/>
                    <a:pt x="120510" y="579061"/>
                  </a:cubicBezTo>
                  <a:cubicBezTo>
                    <a:pt x="119785" y="578366"/>
                    <a:pt x="119005" y="577707"/>
                    <a:pt x="118338" y="576975"/>
                  </a:cubicBezTo>
                  <a:cubicBezTo>
                    <a:pt x="117023" y="575540"/>
                    <a:pt x="115774" y="574023"/>
                    <a:pt x="114497" y="572524"/>
                  </a:cubicBezTo>
                  <a:cubicBezTo>
                    <a:pt x="114306" y="572286"/>
                    <a:pt x="114362" y="571812"/>
                    <a:pt x="114168" y="571697"/>
                  </a:cubicBezTo>
                  <a:cubicBezTo>
                    <a:pt x="111307" y="570091"/>
                    <a:pt x="108312" y="568651"/>
                    <a:pt x="105595" y="566834"/>
                  </a:cubicBezTo>
                  <a:cubicBezTo>
                    <a:pt x="104178" y="565864"/>
                    <a:pt x="102986" y="564311"/>
                    <a:pt x="102128" y="562782"/>
                  </a:cubicBezTo>
                  <a:cubicBezTo>
                    <a:pt x="100361" y="559640"/>
                    <a:pt x="96691" y="558393"/>
                    <a:pt x="95158" y="554742"/>
                  </a:cubicBezTo>
                  <a:cubicBezTo>
                    <a:pt x="94409" y="552945"/>
                    <a:pt x="92645" y="551558"/>
                    <a:pt x="92767" y="549124"/>
                  </a:cubicBezTo>
                  <a:cubicBezTo>
                    <a:pt x="92820" y="548332"/>
                    <a:pt x="91801" y="546987"/>
                    <a:pt x="90985" y="546710"/>
                  </a:cubicBezTo>
                  <a:cubicBezTo>
                    <a:pt x="88503" y="545821"/>
                    <a:pt x="86803" y="544473"/>
                    <a:pt x="86192" y="541830"/>
                  </a:cubicBezTo>
                  <a:cubicBezTo>
                    <a:pt x="86054" y="541239"/>
                    <a:pt x="85184" y="540876"/>
                    <a:pt x="84765" y="540345"/>
                  </a:cubicBezTo>
                  <a:cubicBezTo>
                    <a:pt x="82258" y="537357"/>
                    <a:pt x="78339" y="535909"/>
                    <a:pt x="76380" y="532091"/>
                  </a:cubicBezTo>
                  <a:cubicBezTo>
                    <a:pt x="75238" y="529867"/>
                    <a:pt x="72592" y="528285"/>
                    <a:pt x="70412" y="526684"/>
                  </a:cubicBezTo>
                  <a:cubicBezTo>
                    <a:pt x="65700" y="523306"/>
                    <a:pt x="65512" y="522948"/>
                    <a:pt x="67267" y="517197"/>
                  </a:cubicBezTo>
                  <a:cubicBezTo>
                    <a:pt x="65829" y="516759"/>
                    <a:pt x="64374" y="516291"/>
                    <a:pt x="62871" y="515815"/>
                  </a:cubicBezTo>
                  <a:cubicBezTo>
                    <a:pt x="62657" y="514793"/>
                    <a:pt x="62411" y="513594"/>
                    <a:pt x="62153" y="512442"/>
                  </a:cubicBezTo>
                  <a:cubicBezTo>
                    <a:pt x="59653" y="512401"/>
                    <a:pt x="58027" y="510606"/>
                    <a:pt x="57905" y="508289"/>
                  </a:cubicBezTo>
                  <a:cubicBezTo>
                    <a:pt x="57826" y="507102"/>
                    <a:pt x="57323" y="505628"/>
                    <a:pt x="56459" y="504902"/>
                  </a:cubicBezTo>
                  <a:cubicBezTo>
                    <a:pt x="54130" y="502878"/>
                    <a:pt x="50926" y="501611"/>
                    <a:pt x="49219" y="499189"/>
                  </a:cubicBezTo>
                  <a:cubicBezTo>
                    <a:pt x="47740" y="497060"/>
                    <a:pt x="47794" y="493833"/>
                    <a:pt x="47133" y="490863"/>
                  </a:cubicBezTo>
                  <a:cubicBezTo>
                    <a:pt x="43793" y="489443"/>
                    <a:pt x="41278" y="486819"/>
                    <a:pt x="40085" y="482951"/>
                  </a:cubicBezTo>
                  <a:cubicBezTo>
                    <a:pt x="39935" y="482529"/>
                    <a:pt x="39088" y="482391"/>
                    <a:pt x="38817" y="481965"/>
                  </a:cubicBezTo>
                  <a:cubicBezTo>
                    <a:pt x="38199" y="481123"/>
                    <a:pt x="37591" y="480233"/>
                    <a:pt x="37293" y="479267"/>
                  </a:cubicBezTo>
                  <a:cubicBezTo>
                    <a:pt x="36034" y="475360"/>
                    <a:pt x="35040" y="471366"/>
                    <a:pt x="33668" y="467532"/>
                  </a:cubicBezTo>
                  <a:cubicBezTo>
                    <a:pt x="33431" y="466846"/>
                    <a:pt x="31867" y="466647"/>
                    <a:pt x="30981" y="466136"/>
                  </a:cubicBezTo>
                  <a:cubicBezTo>
                    <a:pt x="27779" y="464310"/>
                    <a:pt x="29085" y="460481"/>
                    <a:pt x="27420" y="457874"/>
                  </a:cubicBezTo>
                  <a:cubicBezTo>
                    <a:pt x="26569" y="456541"/>
                    <a:pt x="27616" y="454117"/>
                    <a:pt x="27145" y="452381"/>
                  </a:cubicBezTo>
                  <a:cubicBezTo>
                    <a:pt x="26569" y="450354"/>
                    <a:pt x="25328" y="448473"/>
                    <a:pt x="24282" y="446586"/>
                  </a:cubicBezTo>
                  <a:cubicBezTo>
                    <a:pt x="22932" y="444097"/>
                    <a:pt x="21548" y="441867"/>
                    <a:pt x="22200" y="438576"/>
                  </a:cubicBezTo>
                  <a:cubicBezTo>
                    <a:pt x="22799" y="435641"/>
                    <a:pt x="21880" y="432514"/>
                    <a:pt x="19985" y="431610"/>
                  </a:cubicBezTo>
                  <a:cubicBezTo>
                    <a:pt x="18188" y="427609"/>
                    <a:pt x="17138" y="424528"/>
                    <a:pt x="15493" y="421827"/>
                  </a:cubicBezTo>
                  <a:cubicBezTo>
                    <a:pt x="13957" y="419296"/>
                    <a:pt x="12795" y="417164"/>
                    <a:pt x="14197" y="414113"/>
                  </a:cubicBezTo>
                  <a:cubicBezTo>
                    <a:pt x="14850" y="412697"/>
                    <a:pt x="14928" y="409694"/>
                    <a:pt x="14117" y="409175"/>
                  </a:cubicBezTo>
                  <a:cubicBezTo>
                    <a:pt x="11160" y="407233"/>
                    <a:pt x="13458" y="403769"/>
                    <a:pt x="11117" y="401352"/>
                  </a:cubicBezTo>
                  <a:cubicBezTo>
                    <a:pt x="9388" y="399583"/>
                    <a:pt x="10119" y="395603"/>
                    <a:pt x="9402" y="392669"/>
                  </a:cubicBezTo>
                  <a:cubicBezTo>
                    <a:pt x="9161" y="391666"/>
                    <a:pt x="10859" y="389264"/>
                    <a:pt x="7839" y="389596"/>
                  </a:cubicBezTo>
                  <a:cubicBezTo>
                    <a:pt x="7764" y="389605"/>
                    <a:pt x="7459" y="389001"/>
                    <a:pt x="7536" y="388873"/>
                  </a:cubicBezTo>
                  <a:cubicBezTo>
                    <a:pt x="8907" y="386520"/>
                    <a:pt x="6942" y="386817"/>
                    <a:pt x="5210" y="386606"/>
                  </a:cubicBezTo>
                  <a:cubicBezTo>
                    <a:pt x="5904" y="385005"/>
                    <a:pt x="6882" y="383662"/>
                    <a:pt x="6928" y="382235"/>
                  </a:cubicBezTo>
                  <a:cubicBezTo>
                    <a:pt x="6971" y="381051"/>
                    <a:pt x="5960" y="379780"/>
                    <a:pt x="5009" y="378792"/>
                  </a:cubicBezTo>
                  <a:cubicBezTo>
                    <a:pt x="4893" y="376111"/>
                    <a:pt x="4703" y="373439"/>
                    <a:pt x="4727" y="370789"/>
                  </a:cubicBezTo>
                  <a:cubicBezTo>
                    <a:pt x="4757" y="366899"/>
                    <a:pt x="4936" y="362993"/>
                    <a:pt x="5041" y="359095"/>
                  </a:cubicBezTo>
                  <a:cubicBezTo>
                    <a:pt x="5061" y="358563"/>
                    <a:pt x="5159" y="357781"/>
                    <a:pt x="4893" y="357553"/>
                  </a:cubicBezTo>
                  <a:cubicBezTo>
                    <a:pt x="1551" y="354818"/>
                    <a:pt x="4098" y="350996"/>
                    <a:pt x="2966" y="347847"/>
                  </a:cubicBezTo>
                  <a:cubicBezTo>
                    <a:pt x="1807" y="344596"/>
                    <a:pt x="997" y="341202"/>
                    <a:pt x="0" y="337768"/>
                  </a:cubicBezTo>
                  <a:cubicBezTo>
                    <a:pt x="2178" y="336177"/>
                    <a:pt x="2694" y="330300"/>
                    <a:pt x="824" y="325747"/>
                  </a:cubicBezTo>
                  <a:cubicBezTo>
                    <a:pt x="4549" y="322769"/>
                    <a:pt x="4581" y="319195"/>
                    <a:pt x="3016" y="314807"/>
                  </a:cubicBezTo>
                  <a:cubicBezTo>
                    <a:pt x="1795" y="311396"/>
                    <a:pt x="1341" y="307496"/>
                    <a:pt x="1551" y="303889"/>
                  </a:cubicBezTo>
                  <a:cubicBezTo>
                    <a:pt x="1689" y="301606"/>
                    <a:pt x="3672" y="299461"/>
                    <a:pt x="4817" y="297254"/>
                  </a:cubicBezTo>
                  <a:cubicBezTo>
                    <a:pt x="5058" y="296820"/>
                    <a:pt x="5282" y="296358"/>
                    <a:pt x="5338" y="295883"/>
                  </a:cubicBezTo>
                  <a:cubicBezTo>
                    <a:pt x="5652" y="292250"/>
                    <a:pt x="6012" y="288627"/>
                    <a:pt x="6233" y="284974"/>
                  </a:cubicBezTo>
                  <a:cubicBezTo>
                    <a:pt x="6426" y="281777"/>
                    <a:pt x="6780" y="278518"/>
                    <a:pt x="6374" y="275383"/>
                  </a:cubicBezTo>
                  <a:cubicBezTo>
                    <a:pt x="6084" y="273055"/>
                    <a:pt x="7234" y="272919"/>
                    <a:pt x="8901" y="272653"/>
                  </a:cubicBezTo>
                  <a:cubicBezTo>
                    <a:pt x="8570" y="271946"/>
                    <a:pt x="8078" y="271303"/>
                    <a:pt x="8043" y="270686"/>
                  </a:cubicBezTo>
                  <a:cubicBezTo>
                    <a:pt x="7811" y="265447"/>
                    <a:pt x="7549" y="260225"/>
                    <a:pt x="7576" y="255020"/>
                  </a:cubicBezTo>
                  <a:cubicBezTo>
                    <a:pt x="7593" y="253172"/>
                    <a:pt x="8321" y="251311"/>
                    <a:pt x="8656" y="249461"/>
                  </a:cubicBezTo>
                  <a:cubicBezTo>
                    <a:pt x="8791" y="248735"/>
                    <a:pt x="8573" y="247957"/>
                    <a:pt x="8791" y="247299"/>
                  </a:cubicBezTo>
                  <a:cubicBezTo>
                    <a:pt x="9022" y="246473"/>
                    <a:pt x="9323" y="245443"/>
                    <a:pt x="9946" y="245045"/>
                  </a:cubicBezTo>
                  <a:cubicBezTo>
                    <a:pt x="11770" y="243839"/>
                    <a:pt x="12064" y="242613"/>
                    <a:pt x="11417" y="240473"/>
                  </a:cubicBezTo>
                  <a:cubicBezTo>
                    <a:pt x="10900" y="238728"/>
                    <a:pt x="10943" y="236545"/>
                    <a:pt x="11500" y="234792"/>
                  </a:cubicBezTo>
                  <a:cubicBezTo>
                    <a:pt x="12604" y="231333"/>
                    <a:pt x="15168" y="228099"/>
                    <a:pt x="15355" y="224706"/>
                  </a:cubicBezTo>
                  <a:cubicBezTo>
                    <a:pt x="15589" y="220447"/>
                    <a:pt x="19654" y="217690"/>
                    <a:pt x="18667" y="212892"/>
                  </a:cubicBezTo>
                  <a:cubicBezTo>
                    <a:pt x="18180" y="210569"/>
                    <a:pt x="20729" y="207624"/>
                    <a:pt x="21855" y="204949"/>
                  </a:cubicBezTo>
                  <a:cubicBezTo>
                    <a:pt x="22326" y="203811"/>
                    <a:pt x="22462" y="202526"/>
                    <a:pt x="22997" y="201425"/>
                  </a:cubicBezTo>
                  <a:cubicBezTo>
                    <a:pt x="24905" y="197414"/>
                    <a:pt x="26757" y="193316"/>
                    <a:pt x="29017" y="189479"/>
                  </a:cubicBezTo>
                  <a:cubicBezTo>
                    <a:pt x="29759" y="188206"/>
                    <a:pt x="31712" y="187638"/>
                    <a:pt x="33129" y="186732"/>
                  </a:cubicBezTo>
                  <a:cubicBezTo>
                    <a:pt x="31331" y="184728"/>
                    <a:pt x="31600" y="182401"/>
                    <a:pt x="33278" y="180092"/>
                  </a:cubicBezTo>
                  <a:cubicBezTo>
                    <a:pt x="34390" y="178583"/>
                    <a:pt x="34960" y="176662"/>
                    <a:pt x="35694" y="174876"/>
                  </a:cubicBezTo>
                  <a:cubicBezTo>
                    <a:pt x="36067" y="173960"/>
                    <a:pt x="36254" y="173002"/>
                    <a:pt x="36554" y="171972"/>
                  </a:cubicBezTo>
                  <a:cubicBezTo>
                    <a:pt x="36815" y="172006"/>
                    <a:pt x="36554" y="171972"/>
                    <a:pt x="36247" y="171929"/>
                  </a:cubicBezTo>
                  <a:cubicBezTo>
                    <a:pt x="36453" y="170440"/>
                    <a:pt x="36123" y="168297"/>
                    <a:pt x="36985" y="167586"/>
                  </a:cubicBezTo>
                  <a:cubicBezTo>
                    <a:pt x="39469" y="165601"/>
                    <a:pt x="40970" y="163325"/>
                    <a:pt x="41367" y="160198"/>
                  </a:cubicBezTo>
                  <a:cubicBezTo>
                    <a:pt x="41420" y="159845"/>
                    <a:pt x="41747" y="159356"/>
                    <a:pt x="42049" y="159204"/>
                  </a:cubicBezTo>
                  <a:cubicBezTo>
                    <a:pt x="46121" y="157519"/>
                    <a:pt x="48280" y="153587"/>
                    <a:pt x="51642" y="151040"/>
                  </a:cubicBezTo>
                  <a:cubicBezTo>
                    <a:pt x="53309" y="149776"/>
                    <a:pt x="53653" y="148439"/>
                    <a:pt x="52369" y="147303"/>
                  </a:cubicBezTo>
                  <a:cubicBezTo>
                    <a:pt x="54585" y="143213"/>
                    <a:pt x="56346" y="139096"/>
                    <a:pt x="58861" y="135534"/>
                  </a:cubicBezTo>
                  <a:cubicBezTo>
                    <a:pt x="61923" y="131143"/>
                    <a:pt x="65704" y="127251"/>
                    <a:pt x="68997" y="123033"/>
                  </a:cubicBezTo>
                  <a:cubicBezTo>
                    <a:pt x="70050" y="121681"/>
                    <a:pt x="70358" y="119728"/>
                    <a:pt x="71493" y="118445"/>
                  </a:cubicBezTo>
                  <a:cubicBezTo>
                    <a:pt x="74814" y="114768"/>
                    <a:pt x="78380" y="111292"/>
                    <a:pt x="82304" y="107310"/>
                  </a:cubicBezTo>
                  <a:cubicBezTo>
                    <a:pt x="81088" y="104534"/>
                    <a:pt x="84519" y="104218"/>
                    <a:pt x="86517" y="102783"/>
                  </a:cubicBezTo>
                  <a:cubicBezTo>
                    <a:pt x="88570" y="101311"/>
                    <a:pt x="90533" y="99698"/>
                    <a:pt x="92313" y="97923"/>
                  </a:cubicBezTo>
                  <a:cubicBezTo>
                    <a:pt x="93910" y="96425"/>
                    <a:pt x="95571" y="94964"/>
                    <a:pt x="97096" y="93352"/>
                  </a:cubicBezTo>
                  <a:cubicBezTo>
                    <a:pt x="98010" y="92408"/>
                    <a:pt x="98594" y="91197"/>
                    <a:pt x="99389" y="90131"/>
                  </a:cubicBezTo>
                  <a:cubicBezTo>
                    <a:pt x="99935" y="89423"/>
                    <a:pt x="100498" y="88305"/>
                    <a:pt x="101220" y="88123"/>
                  </a:cubicBezTo>
                  <a:cubicBezTo>
                    <a:pt x="105073" y="87218"/>
                    <a:pt x="106089" y="83936"/>
                    <a:pt x="107601" y="81054"/>
                  </a:cubicBezTo>
                  <a:cubicBezTo>
                    <a:pt x="107689" y="80879"/>
                    <a:pt x="107835" y="80545"/>
                    <a:pt x="107957" y="80547"/>
                  </a:cubicBezTo>
                  <a:cubicBezTo>
                    <a:pt x="112018" y="80907"/>
                    <a:pt x="111757" y="75687"/>
                    <a:pt x="115251" y="74971"/>
                  </a:cubicBezTo>
                  <a:cubicBezTo>
                    <a:pt x="116581" y="74680"/>
                    <a:pt x="117259" y="72053"/>
                    <a:pt x="118658" y="71119"/>
                  </a:cubicBezTo>
                  <a:cubicBezTo>
                    <a:pt x="120737" y="69750"/>
                    <a:pt x="123434" y="69225"/>
                    <a:pt x="125478" y="67800"/>
                  </a:cubicBezTo>
                  <a:cubicBezTo>
                    <a:pt x="131041" y="63888"/>
                    <a:pt x="137428" y="61325"/>
                    <a:pt x="142460" y="56394"/>
                  </a:cubicBezTo>
                  <a:cubicBezTo>
                    <a:pt x="146066" y="52854"/>
                    <a:pt x="150723" y="50398"/>
                    <a:pt x="154869" y="47391"/>
                  </a:cubicBezTo>
                  <a:cubicBezTo>
                    <a:pt x="155447" y="46982"/>
                    <a:pt x="155761" y="46223"/>
                    <a:pt x="156560" y="46351"/>
                  </a:cubicBezTo>
                  <a:cubicBezTo>
                    <a:pt x="158930" y="45437"/>
                    <a:pt x="161317" y="44550"/>
                    <a:pt x="163686" y="43635"/>
                  </a:cubicBezTo>
                  <a:cubicBezTo>
                    <a:pt x="163622" y="43597"/>
                    <a:pt x="163568" y="43512"/>
                    <a:pt x="163503" y="43473"/>
                  </a:cubicBezTo>
                  <a:cubicBezTo>
                    <a:pt x="165204" y="42387"/>
                    <a:pt x="166788" y="41056"/>
                    <a:pt x="168614" y="40289"/>
                  </a:cubicBezTo>
                  <a:cubicBezTo>
                    <a:pt x="172953" y="38396"/>
                    <a:pt x="177439" y="37047"/>
                    <a:pt x="181089" y="33638"/>
                  </a:cubicBezTo>
                  <a:cubicBezTo>
                    <a:pt x="182258" y="32532"/>
                    <a:pt x="184662" y="30358"/>
                    <a:pt x="187397" y="31765"/>
                  </a:cubicBezTo>
                  <a:cubicBezTo>
                    <a:pt x="187590" y="31880"/>
                    <a:pt x="188305" y="30626"/>
                    <a:pt x="188927" y="30349"/>
                  </a:cubicBezTo>
                  <a:cubicBezTo>
                    <a:pt x="192889" y="28616"/>
                    <a:pt x="196896" y="27015"/>
                    <a:pt x="200858" y="25282"/>
                  </a:cubicBezTo>
                  <a:cubicBezTo>
                    <a:pt x="202288" y="24648"/>
                    <a:pt x="203613" y="23722"/>
                    <a:pt x="204964" y="22899"/>
                  </a:cubicBezTo>
                  <a:cubicBezTo>
                    <a:pt x="205587" y="22501"/>
                    <a:pt x="206112" y="21887"/>
                    <a:pt x="206788" y="21694"/>
                  </a:cubicBezTo>
                  <a:cubicBezTo>
                    <a:pt x="210380" y="20757"/>
                    <a:pt x="214008" y="19877"/>
                    <a:pt x="217681" y="19128"/>
                  </a:cubicBezTo>
                  <a:cubicBezTo>
                    <a:pt x="218983" y="18854"/>
                    <a:pt x="220513" y="19314"/>
                    <a:pt x="221772" y="18910"/>
                  </a:cubicBezTo>
                  <a:cubicBezTo>
                    <a:pt x="226665" y="17260"/>
                    <a:pt x="231443" y="15366"/>
                    <a:pt x="236265" y="13604"/>
                  </a:cubicBezTo>
                  <a:cubicBezTo>
                    <a:pt x="239704" y="12365"/>
                    <a:pt x="242889" y="10291"/>
                    <a:pt x="246863" y="10826"/>
                  </a:cubicBezTo>
                  <a:cubicBezTo>
                    <a:pt x="247766" y="10927"/>
                    <a:pt x="248871" y="9783"/>
                    <a:pt x="249817" y="9139"/>
                  </a:cubicBezTo>
                  <a:cubicBezTo>
                    <a:pt x="252151" y="7608"/>
                    <a:pt x="254306" y="6232"/>
                    <a:pt x="257497" y="7228"/>
                  </a:cubicBezTo>
                  <a:cubicBezTo>
                    <a:pt x="258841" y="7646"/>
                    <a:pt x="260895" y="6613"/>
                    <a:pt x="262367" y="5792"/>
                  </a:cubicBezTo>
                  <a:cubicBezTo>
                    <a:pt x="266463" y="3457"/>
                    <a:pt x="270823" y="4223"/>
                    <a:pt x="275155" y="4131"/>
                  </a:cubicBezTo>
                  <a:cubicBezTo>
                    <a:pt x="276107" y="4122"/>
                    <a:pt x="277029" y="3692"/>
                    <a:pt x="277984" y="3561"/>
                  </a:cubicBezTo>
                  <a:cubicBezTo>
                    <a:pt x="281437" y="3032"/>
                    <a:pt x="285058" y="3074"/>
                    <a:pt x="288281" y="1934"/>
                  </a:cubicBezTo>
                  <a:cubicBezTo>
                    <a:pt x="291081" y="944"/>
                    <a:pt x="294191" y="4066"/>
                    <a:pt x="296617" y="800"/>
                  </a:cubicBezTo>
                  <a:cubicBezTo>
                    <a:pt x="297000" y="276"/>
                    <a:pt x="298688" y="356"/>
                    <a:pt x="299613" y="682"/>
                  </a:cubicBezTo>
                  <a:cubicBezTo>
                    <a:pt x="304144" y="2338"/>
                    <a:pt x="308465" y="1854"/>
                    <a:pt x="313000" y="394"/>
                  </a:cubicBezTo>
                  <a:cubicBezTo>
                    <a:pt x="315283" y="-345"/>
                    <a:pt x="318015" y="185"/>
                    <a:pt x="320525" y="178"/>
                  </a:cubicBezTo>
                  <a:close/>
                </a:path>
              </a:pathLst>
            </a:custGeom>
            <a:solidFill>
              <a:schemeClr val="accent1"/>
            </a:solidFill>
            <a:ln w="4072" cap="flat">
              <a:noFill/>
              <a:prstDash val="solid"/>
              <a:miter/>
            </a:ln>
            <a:effectLst/>
          </p:spPr>
          <p:txBody>
            <a:bodyPr wrap="square" rtlCol="0" anchor="ctr">
              <a:noAutofit/>
            </a:bodyPr>
            <a:lstStyle/>
            <a:p>
              <a:endParaRPr lang="zh-CN" altLang="en-US"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44" name="Bullet1">
              <a:extLst>
                <a:ext uri="{FF2B5EF4-FFF2-40B4-BE49-F238E27FC236}">
                  <a16:creationId xmlns:a16="http://schemas.microsoft.com/office/drawing/2014/main" id="{8834D02A-06EA-37B0-AF38-748F8BB972D4}"/>
                </a:ext>
              </a:extLst>
            </p:cNvPr>
            <p:cNvSpPr>
              <a:spLocks/>
            </p:cNvSpPr>
            <p:nvPr/>
          </p:nvSpPr>
          <p:spPr>
            <a:xfrm>
              <a:off x="1105621" y="1799063"/>
              <a:ext cx="9503266" cy="455187"/>
            </a:xfrm>
            <a:prstGeom prst="rect">
              <a:avLst/>
            </a:prstGeom>
          </p:spPr>
          <p:txBody>
            <a:bodyPr wrap="square" lIns="90000" tIns="46800" rIns="90000" bIns="46800" anchor="ctr" anchorCtr="0">
              <a:normAutofit/>
            </a:bodyPr>
            <a:lstStyle/>
            <a:p>
              <a:pPr>
                <a:lnSpc>
                  <a:spcPct val="120000"/>
                </a:lnSpc>
              </a:pPr>
              <a:r>
                <a:rPr lang="zh-CN" altLang="en-US" b="1" dirty="0">
                  <a:latin typeface="宋体" panose="02010600030101010101" pitchFamily="2" charset="-122"/>
                  <a:ea typeface="宋体" panose="02010600030101010101" pitchFamily="2" charset="-122"/>
                  <a:sym typeface="Arial" panose="020B0604020202020204" pitchFamily="34" charset="0"/>
                </a:rPr>
                <a:t>研究背景</a:t>
              </a:r>
              <a:endParaRPr lang="en-US" dirty="0">
                <a:latin typeface="宋体" panose="02010600030101010101" pitchFamily="2" charset="-122"/>
                <a:ea typeface="宋体" panose="02010600030101010101" pitchFamily="2" charset="-122"/>
              </a:endParaRPr>
            </a:p>
          </p:txBody>
        </p:sp>
        <p:sp>
          <p:nvSpPr>
            <p:cNvPr id="45" name="Text1">
              <a:extLst>
                <a:ext uri="{FF2B5EF4-FFF2-40B4-BE49-F238E27FC236}">
                  <a16:creationId xmlns:a16="http://schemas.microsoft.com/office/drawing/2014/main" id="{516DBD4F-B8FC-D967-899B-A4953EFFC933}"/>
                </a:ext>
              </a:extLst>
            </p:cNvPr>
            <p:cNvSpPr/>
            <p:nvPr/>
          </p:nvSpPr>
          <p:spPr>
            <a:xfrm>
              <a:off x="1105621" y="2254250"/>
              <a:ext cx="9503266" cy="4065616"/>
            </a:xfrm>
            <a:prstGeom prst="rect">
              <a:avLst/>
            </a:prstGeom>
          </p:spPr>
          <p:txBody>
            <a:bodyPr wrap="square" lIns="90000" tIns="46800" rIns="90000" bIns="46800" anchor="t" anchorCtr="0">
              <a:normAutofit/>
            </a:bodyPr>
            <a:lstStyle/>
            <a:p>
              <a:pPr indent="457200">
                <a:lnSpc>
                  <a:spcPct val="120000"/>
                </a:lnSpc>
              </a:pPr>
              <a:r>
                <a:rPr lang="zh-CN" altLang="en-US" dirty="0">
                  <a:latin typeface="宋体" panose="02010600030101010101" pitchFamily="2" charset="-122"/>
                  <a:ea typeface="宋体" panose="02010600030101010101" pitchFamily="2" charset="-122"/>
                </a:rPr>
                <a:t>京味文学作为中国现当代文学的重要组成部分，以其独特的地域特色和文化内涵受到广泛关注。老舍和汪曾祺作为京味文学的两位代表作家，展示了各自的审美取向。本研究通过文本分析、词频统计、情感分析等方法，深入探讨两位作家作品中的文化根基与审美取向差异</a:t>
              </a:r>
              <a:r>
                <a:rPr lang="zh-CN" altLang="en-US" dirty="0"/>
                <a:t>。</a:t>
              </a:r>
              <a:endParaRPr lang="en-US" dirty="0"/>
            </a:p>
          </p:txBody>
        </p:sp>
      </p:gr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3352800" y="2767853"/>
            <a:ext cx="5953760" cy="851946"/>
          </a:xfrm>
        </p:spPr>
        <p:txBody>
          <a:bodyPr>
            <a:normAutofit/>
          </a:bodyPr>
          <a:lstStyle/>
          <a:p>
            <a:r>
              <a:rPr lang="zh-CN" altLang="en-US" dirty="0"/>
              <a:t> 数据收集与预处理</a:t>
            </a:r>
            <a:endParaRPr lang="en-US" dirty="0"/>
          </a:p>
        </p:txBody>
      </p:sp>
      <p:sp>
        <p:nvSpPr>
          <p:cNvPr id="4" name="Number4">
            <a:extLst>
              <a:ext uri="{FF2B5EF4-FFF2-40B4-BE49-F238E27FC236}">
                <a16:creationId xmlns:a16="http://schemas.microsoft.com/office/drawing/2014/main" id="{DB963BE7-EBD9-E6F4-6C96-AAFBADD9C309}"/>
              </a:ext>
            </a:extLst>
          </p:cNvPr>
          <p:cNvSpPr>
            <a:spLocks/>
          </p:cNvSpPr>
          <p:nvPr/>
        </p:nvSpPr>
        <p:spPr>
          <a:xfrm>
            <a:off x="2346960" y="2860787"/>
            <a:ext cx="819972" cy="759012"/>
          </a:xfrm>
          <a:custGeom>
            <a:avLst/>
            <a:gdLst>
              <a:gd name="connsiteX0" fmla="*/ 2421731 w 2751486"/>
              <a:gd name="connsiteY0" fmla="*/ 386239 h 2751486"/>
              <a:gd name="connsiteX1" fmla="*/ 2421731 w 2751486"/>
              <a:gd name="connsiteY1" fmla="*/ 386239 h 2751486"/>
              <a:gd name="connsiteX2" fmla="*/ 2365343 w 2751486"/>
              <a:gd name="connsiteY2" fmla="*/ 329851 h 2751486"/>
              <a:gd name="connsiteX3" fmla="*/ 2365343 w 2751486"/>
              <a:gd name="connsiteY3" fmla="*/ 329851 h 2751486"/>
              <a:gd name="connsiteX4" fmla="*/ 2035397 w 2751486"/>
              <a:gd name="connsiteY4" fmla="*/ 0 h 2751486"/>
              <a:gd name="connsiteX5" fmla="*/ 716090 w 2751486"/>
              <a:gd name="connsiteY5" fmla="*/ 0 h 2751486"/>
              <a:gd name="connsiteX6" fmla="*/ 386239 w 2751486"/>
              <a:gd name="connsiteY6" fmla="*/ 329851 h 2751486"/>
              <a:gd name="connsiteX7" fmla="*/ 386239 w 2751486"/>
              <a:gd name="connsiteY7" fmla="*/ 329851 h 2751486"/>
              <a:gd name="connsiteX8" fmla="*/ 329851 w 2751486"/>
              <a:gd name="connsiteY8" fmla="*/ 386239 h 2751486"/>
              <a:gd name="connsiteX9" fmla="*/ 329851 w 2751486"/>
              <a:gd name="connsiteY9" fmla="*/ 386239 h 2751486"/>
              <a:gd name="connsiteX10" fmla="*/ 0 w 2751486"/>
              <a:gd name="connsiteY10" fmla="*/ 716090 h 2751486"/>
              <a:gd name="connsiteX11" fmla="*/ 0 w 2751486"/>
              <a:gd name="connsiteY11" fmla="*/ 2035397 h 2751486"/>
              <a:gd name="connsiteX12" fmla="*/ 329851 w 2751486"/>
              <a:gd name="connsiteY12" fmla="*/ 2365248 h 2751486"/>
              <a:gd name="connsiteX13" fmla="*/ 329851 w 2751486"/>
              <a:gd name="connsiteY13" fmla="*/ 2365248 h 2751486"/>
              <a:gd name="connsiteX14" fmla="*/ 386239 w 2751486"/>
              <a:gd name="connsiteY14" fmla="*/ 2421636 h 2751486"/>
              <a:gd name="connsiteX15" fmla="*/ 386239 w 2751486"/>
              <a:gd name="connsiteY15" fmla="*/ 2421636 h 2751486"/>
              <a:gd name="connsiteX16" fmla="*/ 716090 w 2751486"/>
              <a:gd name="connsiteY16" fmla="*/ 2751487 h 2751486"/>
              <a:gd name="connsiteX17" fmla="*/ 2035397 w 2751486"/>
              <a:gd name="connsiteY17" fmla="*/ 2751487 h 2751486"/>
              <a:gd name="connsiteX18" fmla="*/ 2365248 w 2751486"/>
              <a:gd name="connsiteY18" fmla="*/ 2421636 h 2751486"/>
              <a:gd name="connsiteX19" fmla="*/ 2365248 w 2751486"/>
              <a:gd name="connsiteY19" fmla="*/ 2421636 h 2751486"/>
              <a:gd name="connsiteX20" fmla="*/ 2421636 w 2751486"/>
              <a:gd name="connsiteY20" fmla="*/ 2365248 h 2751486"/>
              <a:gd name="connsiteX21" fmla="*/ 2421636 w 2751486"/>
              <a:gd name="connsiteY21" fmla="*/ 2365248 h 2751486"/>
              <a:gd name="connsiteX22" fmla="*/ 2751487 w 2751486"/>
              <a:gd name="connsiteY22" fmla="*/ 2035397 h 2751486"/>
              <a:gd name="connsiteX23" fmla="*/ 2751487 w 2751486"/>
              <a:gd name="connsiteY23" fmla="*/ 716090 h 2751486"/>
              <a:gd name="connsiteX24" fmla="*/ 2421636 w 2751486"/>
              <a:gd name="connsiteY24" fmla="*/ 386239 h 2751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51486" h="2751486">
                <a:moveTo>
                  <a:pt x="2421731" y="386239"/>
                </a:moveTo>
                <a:lnTo>
                  <a:pt x="2421731" y="386239"/>
                </a:lnTo>
                <a:cubicBezTo>
                  <a:pt x="2390585" y="386239"/>
                  <a:pt x="2365343" y="360998"/>
                  <a:pt x="2365343" y="329851"/>
                </a:cubicBezTo>
                <a:lnTo>
                  <a:pt x="2365343" y="329851"/>
                </a:lnTo>
                <a:cubicBezTo>
                  <a:pt x="2365248" y="147638"/>
                  <a:pt x="2217611" y="0"/>
                  <a:pt x="2035397" y="0"/>
                </a:cubicBezTo>
                <a:lnTo>
                  <a:pt x="716090" y="0"/>
                </a:lnTo>
                <a:cubicBezTo>
                  <a:pt x="533972" y="0"/>
                  <a:pt x="386239" y="147638"/>
                  <a:pt x="386239" y="329851"/>
                </a:cubicBezTo>
                <a:lnTo>
                  <a:pt x="386239" y="329851"/>
                </a:lnTo>
                <a:cubicBezTo>
                  <a:pt x="386239" y="360998"/>
                  <a:pt x="360998" y="386239"/>
                  <a:pt x="329851" y="386239"/>
                </a:cubicBezTo>
                <a:lnTo>
                  <a:pt x="329851" y="386239"/>
                </a:lnTo>
                <a:cubicBezTo>
                  <a:pt x="147638" y="386239"/>
                  <a:pt x="0" y="533972"/>
                  <a:pt x="0" y="716090"/>
                </a:cubicBezTo>
                <a:lnTo>
                  <a:pt x="0" y="2035397"/>
                </a:lnTo>
                <a:cubicBezTo>
                  <a:pt x="0" y="2217515"/>
                  <a:pt x="147638" y="2365248"/>
                  <a:pt x="329851" y="2365248"/>
                </a:cubicBezTo>
                <a:lnTo>
                  <a:pt x="329851" y="2365248"/>
                </a:lnTo>
                <a:cubicBezTo>
                  <a:pt x="360998" y="2365248"/>
                  <a:pt x="386239" y="2390489"/>
                  <a:pt x="386239" y="2421636"/>
                </a:cubicBezTo>
                <a:lnTo>
                  <a:pt x="386239" y="2421636"/>
                </a:lnTo>
                <a:cubicBezTo>
                  <a:pt x="386239" y="2603754"/>
                  <a:pt x="533876" y="2751487"/>
                  <a:pt x="716090" y="2751487"/>
                </a:cubicBezTo>
                <a:lnTo>
                  <a:pt x="2035397" y="2751487"/>
                </a:lnTo>
                <a:cubicBezTo>
                  <a:pt x="2217515" y="2751487"/>
                  <a:pt x="2365248" y="2603849"/>
                  <a:pt x="2365248" y="2421636"/>
                </a:cubicBezTo>
                <a:lnTo>
                  <a:pt x="2365248" y="2421636"/>
                </a:lnTo>
                <a:cubicBezTo>
                  <a:pt x="2365248" y="2390489"/>
                  <a:pt x="2390489" y="2365248"/>
                  <a:pt x="2421636" y="2365248"/>
                </a:cubicBezTo>
                <a:lnTo>
                  <a:pt x="2421636" y="2365248"/>
                </a:lnTo>
                <a:cubicBezTo>
                  <a:pt x="2603754" y="2365248"/>
                  <a:pt x="2751487" y="2217611"/>
                  <a:pt x="2751487" y="2035397"/>
                </a:cubicBezTo>
                <a:lnTo>
                  <a:pt x="2751487" y="716090"/>
                </a:lnTo>
                <a:cubicBezTo>
                  <a:pt x="2751487" y="533972"/>
                  <a:pt x="2603849" y="386239"/>
                  <a:pt x="2421636" y="386239"/>
                </a:cubicBezTo>
                <a:close/>
              </a:path>
            </a:pathLst>
          </a:custGeom>
          <a:noFill/>
          <a:ln w="12700" cap="flat">
            <a:solidFill>
              <a:schemeClr val="accent1"/>
            </a:solidFill>
            <a:prstDash val="solid"/>
            <a:miter/>
          </a:ln>
        </p:spPr>
        <p:txBody>
          <a:bodyPr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000" b="1" dirty="0">
                <a:solidFill>
                  <a:schemeClr val="accent1"/>
                </a:solidFill>
              </a:rPr>
              <a:t>2</a:t>
            </a:r>
            <a:endParaRPr lang="zh-CN" altLang="en-US" sz="2000" b="1" dirty="0">
              <a:solidFill>
                <a:schemeClr val="accent1"/>
              </a:solidFill>
            </a:endParaRPr>
          </a:p>
        </p:txBody>
      </p:sp>
    </p:spTree>
    <p:extLst>
      <p:ext uri="{BB962C8B-B14F-4D97-AF65-F5344CB8AC3E}">
        <p14:creationId xmlns:p14="http://schemas.microsoft.com/office/powerpoint/2010/main" val="753819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AC50491E-7C2E-3828-25DE-F61FEC3A206F}"/>
              </a:ext>
            </a:extLst>
          </p:cNvPr>
          <p:cNvGrpSpPr/>
          <p:nvPr/>
        </p:nvGrpSpPr>
        <p:grpSpPr>
          <a:xfrm>
            <a:off x="6571496" y="1961931"/>
            <a:ext cx="3545324" cy="3619634"/>
            <a:chOff x="7973576" y="1819691"/>
            <a:chExt cx="3545324" cy="3619634"/>
          </a:xfrm>
        </p:grpSpPr>
        <p:sp>
          <p:nvSpPr>
            <p:cNvPr id="99" name="Text2">
              <a:extLst>
                <a:ext uri="{FF2B5EF4-FFF2-40B4-BE49-F238E27FC236}">
                  <a16:creationId xmlns:a16="http://schemas.microsoft.com/office/drawing/2014/main" id="{7D216808-001B-39C3-AF6F-6796AC55852C}"/>
                </a:ext>
              </a:extLst>
            </p:cNvPr>
            <p:cNvSpPr txBox="1">
              <a:spLocks/>
            </p:cNvSpPr>
            <p:nvPr/>
          </p:nvSpPr>
          <p:spPr>
            <a:xfrm>
              <a:off x="7973576" y="2500512"/>
              <a:ext cx="3545324" cy="2938813"/>
            </a:xfrm>
            <a:prstGeom prst="rect">
              <a:avLst/>
            </a:prstGeom>
            <a:noFill/>
            <a:ln>
              <a:noFill/>
            </a:ln>
          </p:spPr>
          <p:txBody>
            <a:bodyPr wrap="square" lIns="91440" tIns="45720" rIns="91440" bIns="45720" anchor="t" anchorCtr="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3765" rtl="0" eaLnBrk="1" fontAlgn="auto" latinLnBrk="0" hangingPunct="1">
                <a:lnSpc>
                  <a:spcPct val="120000"/>
                </a:lnSpc>
                <a:spcBef>
                  <a:spcPts val="0"/>
                </a:spcBef>
                <a:spcAft>
                  <a:spcPts val="0"/>
                </a:spcAft>
                <a:buClrTx/>
                <a:buSzPct val="25000"/>
                <a:buFontTx/>
                <a:buNone/>
                <a:defRPr/>
              </a:pPr>
              <a:r>
                <a:rPr kumimoji="0" lang="zh-CN" altLang="en-US" sz="1600" b="1" u="none" strike="noStrike" kern="1200" cap="none" spc="0" normalizeH="0" baseline="0" noProof="0" dirty="0">
                  <a:ln>
                    <a:noFill/>
                  </a:ln>
                  <a:effectLst/>
                  <a:uLnTx/>
                  <a:uFillTx/>
                  <a:latin typeface="宋体" panose="02010600030101010101" pitchFamily="2" charset="-122"/>
                  <a:ea typeface="宋体" panose="02010600030101010101" pitchFamily="2" charset="-122"/>
                  <a:cs typeface="Arial" panose="020B0604020202020204" pitchFamily="34" charset="0"/>
                  <a:sym typeface="Arial" panose="020B0604020202020204" pitchFamily="34" charset="0"/>
                </a:rPr>
                <a:t>网络上收集了老舍与汪曾祺作品全集。从中选取部分代表作品进行分析</a:t>
              </a:r>
              <a:endParaRPr kumimoji="0" lang="en-US" altLang="zh-CN" sz="1600" b="1" u="none" strike="noStrike" kern="1200" cap="none" spc="0" normalizeH="0" baseline="0" noProof="0" dirty="0">
                <a:ln>
                  <a:noFill/>
                </a:ln>
                <a:effectLst/>
                <a:uLnTx/>
                <a:uFillTx/>
                <a:latin typeface="宋体" panose="02010600030101010101" pitchFamily="2" charset="-122"/>
                <a:ea typeface="宋体" panose="02010600030101010101" pitchFamily="2" charset="-122"/>
                <a:cs typeface="Arial" panose="020B0604020202020204" pitchFamily="34" charset="0"/>
                <a:sym typeface="Arial" panose="020B0604020202020204" pitchFamily="34" charset="0"/>
              </a:endParaRPr>
            </a:p>
            <a:p>
              <a:pPr marL="0" marR="0" lvl="0" indent="0" defTabSz="913765" rtl="0" eaLnBrk="1" fontAlgn="auto" latinLnBrk="0" hangingPunct="1">
                <a:lnSpc>
                  <a:spcPct val="120000"/>
                </a:lnSpc>
                <a:spcBef>
                  <a:spcPts val="0"/>
                </a:spcBef>
                <a:spcAft>
                  <a:spcPts val="0"/>
                </a:spcAft>
                <a:buClrTx/>
                <a:buSzPct val="25000"/>
                <a:buFontTx/>
                <a:buNone/>
                <a:defRPr/>
              </a:pPr>
              <a:r>
                <a:rPr kumimoji="0" lang="zh-CN" altLang="en-US" sz="1600" b="1" u="none" strike="noStrike" kern="1200" cap="none" spc="0" normalizeH="0" baseline="0" noProof="0" dirty="0">
                  <a:ln>
                    <a:noFill/>
                  </a:ln>
                  <a:effectLst/>
                  <a:uLnTx/>
                  <a:uFillTx/>
                  <a:latin typeface="宋体" panose="02010600030101010101" pitchFamily="2" charset="-122"/>
                  <a:ea typeface="宋体" panose="02010600030101010101" pitchFamily="2" charset="-122"/>
                  <a:cs typeface="Arial" panose="020B0604020202020204" pitchFamily="34" charset="0"/>
                  <a:sym typeface="Arial" panose="020B0604020202020204" pitchFamily="34" charset="0"/>
                </a:rPr>
                <a:t>老舍：《骆驼祥子》、《四世同堂》、《正红旗下》、《茶馆》</a:t>
              </a:r>
              <a:endParaRPr kumimoji="0" lang="en-US" altLang="zh-CN" sz="1600" b="1" u="none" strike="noStrike" kern="1200" cap="none" spc="0" normalizeH="0" baseline="0" noProof="0" dirty="0">
                <a:ln>
                  <a:noFill/>
                </a:ln>
                <a:effectLst/>
                <a:uLnTx/>
                <a:uFillTx/>
                <a:latin typeface="宋体" panose="02010600030101010101" pitchFamily="2" charset="-122"/>
                <a:ea typeface="宋体" panose="02010600030101010101" pitchFamily="2" charset="-122"/>
                <a:cs typeface="Arial" panose="020B0604020202020204" pitchFamily="34" charset="0"/>
                <a:sym typeface="Arial" panose="020B0604020202020204" pitchFamily="34" charset="0"/>
              </a:endParaRPr>
            </a:p>
            <a:p>
              <a:pPr marL="0" marR="0" lvl="0" indent="0" defTabSz="913765" rtl="0" eaLnBrk="1" fontAlgn="auto" latinLnBrk="0" hangingPunct="1">
                <a:lnSpc>
                  <a:spcPct val="120000"/>
                </a:lnSpc>
                <a:spcBef>
                  <a:spcPts val="0"/>
                </a:spcBef>
                <a:spcAft>
                  <a:spcPts val="0"/>
                </a:spcAft>
                <a:buClrTx/>
                <a:buSzPct val="25000"/>
                <a:buFontTx/>
                <a:buNone/>
                <a:defRPr/>
              </a:pPr>
              <a:r>
                <a:rPr kumimoji="0" lang="zh-CN" altLang="en-US" sz="1600" b="1" u="none" strike="noStrike" kern="1200" cap="none" spc="0" normalizeH="0" baseline="0" noProof="0" dirty="0">
                  <a:ln>
                    <a:noFill/>
                  </a:ln>
                  <a:effectLst/>
                  <a:uLnTx/>
                  <a:uFillTx/>
                  <a:latin typeface="宋体" panose="02010600030101010101" pitchFamily="2" charset="-122"/>
                  <a:ea typeface="宋体" panose="02010600030101010101" pitchFamily="2" charset="-122"/>
                  <a:cs typeface="Arial" panose="020B0604020202020204" pitchFamily="34" charset="0"/>
                  <a:sym typeface="Arial" panose="020B0604020202020204" pitchFamily="34" charset="0"/>
                </a:rPr>
                <a:t>汪曾祺：《受戒》、《大淖记事》、《岁寒三友》、《安乐居》</a:t>
              </a:r>
              <a:endParaRPr lang="en-US" altLang="zh-CN" sz="1600" b="1" dirty="0">
                <a:latin typeface="宋体" panose="02010600030101010101" pitchFamily="2" charset="-122"/>
                <a:ea typeface="宋体" panose="02010600030101010101" pitchFamily="2" charset="-122"/>
              </a:endParaRPr>
            </a:p>
          </p:txBody>
        </p:sp>
        <p:sp>
          <p:nvSpPr>
            <p:cNvPr id="32" name="Bullet2">
              <a:extLst>
                <a:ext uri="{FF2B5EF4-FFF2-40B4-BE49-F238E27FC236}">
                  <a16:creationId xmlns:a16="http://schemas.microsoft.com/office/drawing/2014/main" id="{9EFDB75F-4392-80E8-77BD-8E5299339E1B}"/>
                </a:ext>
              </a:extLst>
            </p:cNvPr>
            <p:cNvSpPr>
              <a:spLocks/>
            </p:cNvSpPr>
            <p:nvPr/>
          </p:nvSpPr>
          <p:spPr>
            <a:xfrm>
              <a:off x="7973576" y="1819691"/>
              <a:ext cx="3545324" cy="538794"/>
            </a:xfrm>
            <a:custGeom>
              <a:avLst/>
              <a:gdLst>
                <a:gd name="connsiteX0" fmla="*/ 206123 w 5139850"/>
                <a:gd name="connsiteY0" fmla="*/ 0 h 792000"/>
                <a:gd name="connsiteX1" fmla="*/ 552019 w 5139850"/>
                <a:gd name="connsiteY1" fmla="*/ 0 h 792000"/>
                <a:gd name="connsiteX2" fmla="*/ 585878 w 5139850"/>
                <a:gd name="connsiteY2" fmla="*/ 0 h 792000"/>
                <a:gd name="connsiteX3" fmla="*/ 4553972 w 5139850"/>
                <a:gd name="connsiteY3" fmla="*/ 0 h 792000"/>
                <a:gd name="connsiteX4" fmla="*/ 4603319 w 5139850"/>
                <a:gd name="connsiteY4" fmla="*/ 0 h 792000"/>
                <a:gd name="connsiteX5" fmla="*/ 4933727 w 5139850"/>
                <a:gd name="connsiteY5" fmla="*/ 0 h 792000"/>
                <a:gd name="connsiteX6" fmla="*/ 5028700 w 5139850"/>
                <a:gd name="connsiteY6" fmla="*/ 94946 h 792000"/>
                <a:gd name="connsiteX7" fmla="*/ 5044931 w 5139850"/>
                <a:gd name="connsiteY7" fmla="*/ 111177 h 792000"/>
                <a:gd name="connsiteX8" fmla="*/ 5044904 w 5139850"/>
                <a:gd name="connsiteY8" fmla="*/ 111177 h 792000"/>
                <a:gd name="connsiteX9" fmla="*/ 5139850 w 5139850"/>
                <a:gd name="connsiteY9" fmla="*/ 206123 h 792000"/>
                <a:gd name="connsiteX10" fmla="*/ 5139850 w 5139850"/>
                <a:gd name="connsiteY10" fmla="*/ 585878 h 792000"/>
                <a:gd name="connsiteX11" fmla="*/ 5044904 w 5139850"/>
                <a:gd name="connsiteY11" fmla="*/ 680824 h 792000"/>
                <a:gd name="connsiteX12" fmla="*/ 5028673 w 5139850"/>
                <a:gd name="connsiteY12" fmla="*/ 697055 h 792000"/>
                <a:gd name="connsiteX13" fmla="*/ 4933727 w 5139850"/>
                <a:gd name="connsiteY13" fmla="*/ 792000 h 792000"/>
                <a:gd name="connsiteX14" fmla="*/ 4553972 w 5139850"/>
                <a:gd name="connsiteY14" fmla="*/ 792000 h 792000"/>
                <a:gd name="connsiteX15" fmla="*/ 4553970 w 5139850"/>
                <a:gd name="connsiteY15" fmla="*/ 792000 h 792000"/>
                <a:gd name="connsiteX16" fmla="*/ 585879 w 5139850"/>
                <a:gd name="connsiteY16" fmla="*/ 792000 h 792000"/>
                <a:gd name="connsiteX17" fmla="*/ 585878 w 5139850"/>
                <a:gd name="connsiteY17" fmla="*/ 792000 h 792000"/>
                <a:gd name="connsiteX18" fmla="*/ 206123 w 5139850"/>
                <a:gd name="connsiteY18" fmla="*/ 792000 h 792000"/>
                <a:gd name="connsiteX19" fmla="*/ 111177 w 5139850"/>
                <a:gd name="connsiteY19" fmla="*/ 697055 h 792000"/>
                <a:gd name="connsiteX20" fmla="*/ 94946 w 5139850"/>
                <a:gd name="connsiteY20" fmla="*/ 680824 h 792000"/>
                <a:gd name="connsiteX21" fmla="*/ 0 w 5139850"/>
                <a:gd name="connsiteY21" fmla="*/ 585878 h 792000"/>
                <a:gd name="connsiteX22" fmla="*/ 0 w 5139850"/>
                <a:gd name="connsiteY22" fmla="*/ 206123 h 792000"/>
                <a:gd name="connsiteX23" fmla="*/ 94946 w 5139850"/>
                <a:gd name="connsiteY23" fmla="*/ 111177 h 792000"/>
                <a:gd name="connsiteX24" fmla="*/ 111177 w 5139850"/>
                <a:gd name="connsiteY24" fmla="*/ 94946 h 792000"/>
                <a:gd name="connsiteX25" fmla="*/ 206123 w 5139850"/>
                <a:gd name="connsiteY25" fmla="*/ 0 h 7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139850" h="792000">
                  <a:moveTo>
                    <a:pt x="206123" y="0"/>
                  </a:moveTo>
                  <a:lnTo>
                    <a:pt x="552019" y="0"/>
                  </a:lnTo>
                  <a:lnTo>
                    <a:pt x="585878" y="0"/>
                  </a:lnTo>
                  <a:lnTo>
                    <a:pt x="4553972" y="0"/>
                  </a:lnTo>
                  <a:lnTo>
                    <a:pt x="4603319" y="0"/>
                  </a:lnTo>
                  <a:lnTo>
                    <a:pt x="4933727" y="0"/>
                  </a:lnTo>
                  <a:cubicBezTo>
                    <a:pt x="4986176" y="0"/>
                    <a:pt x="5028673" y="42497"/>
                    <a:pt x="5028700" y="94946"/>
                  </a:cubicBezTo>
                  <a:cubicBezTo>
                    <a:pt x="5028700" y="103911"/>
                    <a:pt x="5035966" y="111177"/>
                    <a:pt x="5044931" y="111177"/>
                  </a:cubicBezTo>
                  <a:lnTo>
                    <a:pt x="5044904" y="111177"/>
                  </a:lnTo>
                  <a:cubicBezTo>
                    <a:pt x="5097353" y="111177"/>
                    <a:pt x="5139850" y="153701"/>
                    <a:pt x="5139850" y="206123"/>
                  </a:cubicBezTo>
                  <a:lnTo>
                    <a:pt x="5139850" y="585878"/>
                  </a:lnTo>
                  <a:cubicBezTo>
                    <a:pt x="5139850" y="638327"/>
                    <a:pt x="5097325" y="680824"/>
                    <a:pt x="5044904" y="680824"/>
                  </a:cubicBezTo>
                  <a:cubicBezTo>
                    <a:pt x="5035938" y="680824"/>
                    <a:pt x="5028673" y="688089"/>
                    <a:pt x="5028673" y="697055"/>
                  </a:cubicBezTo>
                  <a:cubicBezTo>
                    <a:pt x="5028673" y="749504"/>
                    <a:pt x="4986149" y="792000"/>
                    <a:pt x="4933727" y="792000"/>
                  </a:cubicBezTo>
                  <a:lnTo>
                    <a:pt x="4553972" y="792000"/>
                  </a:lnTo>
                  <a:lnTo>
                    <a:pt x="4553970" y="792000"/>
                  </a:lnTo>
                  <a:lnTo>
                    <a:pt x="585879" y="792000"/>
                  </a:lnTo>
                  <a:lnTo>
                    <a:pt x="585878" y="792000"/>
                  </a:lnTo>
                  <a:lnTo>
                    <a:pt x="206123" y="792000"/>
                  </a:lnTo>
                  <a:cubicBezTo>
                    <a:pt x="153673" y="792000"/>
                    <a:pt x="111177" y="749476"/>
                    <a:pt x="111177" y="697055"/>
                  </a:cubicBezTo>
                  <a:cubicBezTo>
                    <a:pt x="111177" y="688089"/>
                    <a:pt x="103911" y="680824"/>
                    <a:pt x="94946" y="680824"/>
                  </a:cubicBezTo>
                  <a:cubicBezTo>
                    <a:pt x="42497" y="680824"/>
                    <a:pt x="0" y="638300"/>
                    <a:pt x="0" y="585878"/>
                  </a:cubicBezTo>
                  <a:lnTo>
                    <a:pt x="0" y="206123"/>
                  </a:lnTo>
                  <a:cubicBezTo>
                    <a:pt x="0" y="153701"/>
                    <a:pt x="42497" y="111177"/>
                    <a:pt x="94946" y="111177"/>
                  </a:cubicBezTo>
                  <a:cubicBezTo>
                    <a:pt x="103911" y="111177"/>
                    <a:pt x="111177" y="103911"/>
                    <a:pt x="111177" y="94946"/>
                  </a:cubicBezTo>
                  <a:cubicBezTo>
                    <a:pt x="111177" y="42497"/>
                    <a:pt x="153701" y="0"/>
                    <a:pt x="206123" y="0"/>
                  </a:cubicBezTo>
                  <a:close/>
                </a:path>
              </a:pathLst>
            </a:custGeom>
            <a:solidFill>
              <a:schemeClr val="accent1">
                <a:alpha val="15000"/>
              </a:schemeClr>
            </a:solidFill>
            <a:ln w="6350" cap="rnd">
              <a:solidFill>
                <a:schemeClr val="accent1">
                  <a:alpha val="50000"/>
                </a:schemeClr>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marL="342900" indent="-342900" defTabSz="895350">
                <a:buSzPct val="120000"/>
              </a:pPr>
              <a:r>
                <a:rPr lang="zh-CN" altLang="en-US" sz="2400" b="1" dirty="0">
                  <a:solidFill>
                    <a:schemeClr val="tx1"/>
                  </a:solidFill>
                  <a:latin typeface="宋体" panose="02010600030101010101" pitchFamily="2" charset="-122"/>
                  <a:ea typeface="宋体" panose="02010600030101010101" pitchFamily="2" charset="-122"/>
                  <a:cs typeface="+mn-ea"/>
                  <a:sym typeface="Arial" panose="020B0604020202020204" pitchFamily="34" charset="0"/>
                </a:rPr>
                <a:t>作品选取范围</a:t>
              </a:r>
              <a:endParaRPr lang="en-US" altLang="zh-CN" sz="2400" dirty="0">
                <a:latin typeface="宋体" panose="02010600030101010101" pitchFamily="2" charset="-122"/>
                <a:ea typeface="宋体" panose="02010600030101010101" pitchFamily="2" charset="-122"/>
              </a:endParaRPr>
            </a:p>
          </p:txBody>
        </p:sp>
      </p:grpSp>
      <p:pic>
        <p:nvPicPr>
          <p:cNvPr id="8" name="图片 7">
            <a:extLst>
              <a:ext uri="{FF2B5EF4-FFF2-40B4-BE49-F238E27FC236}">
                <a16:creationId xmlns:a16="http://schemas.microsoft.com/office/drawing/2014/main" id="{2F5F4C86-FA3E-0972-2BA1-B33DFBAC6201}"/>
              </a:ext>
            </a:extLst>
          </p:cNvPr>
          <p:cNvPicPr>
            <a:picLocks/>
          </p:cNvPicPr>
          <p:nvPr/>
        </p:nvPicPr>
        <p:blipFill rotWithShape="1">
          <a:blip r:embed="rId3"/>
          <a:srcRect l="4153" t="19" r="6943" b="5002"/>
          <a:stretch/>
        </p:blipFill>
        <p:spPr>
          <a:xfrm>
            <a:off x="1300996" y="1676399"/>
            <a:ext cx="3545324" cy="3098801"/>
          </a:xfrm>
          <a:prstGeom prst="rect">
            <a:avLst/>
          </a:prstGeom>
        </p:spPr>
      </p:pic>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a:extLst>
              <a:ext uri="{FF2B5EF4-FFF2-40B4-BE49-F238E27FC236}">
                <a16:creationId xmlns:a16="http://schemas.microsoft.com/office/drawing/2014/main" id="{AC50491E-7C2E-3828-25DE-F61FEC3A206F}"/>
              </a:ext>
            </a:extLst>
          </p:cNvPr>
          <p:cNvGrpSpPr/>
          <p:nvPr/>
        </p:nvGrpSpPr>
        <p:grpSpPr>
          <a:xfrm>
            <a:off x="1796296" y="2276998"/>
            <a:ext cx="3832344" cy="1919189"/>
            <a:chOff x="7973576" y="1768891"/>
            <a:chExt cx="3545324" cy="1866573"/>
          </a:xfrm>
        </p:grpSpPr>
        <p:sp>
          <p:nvSpPr>
            <p:cNvPr id="99" name="Text2">
              <a:extLst>
                <a:ext uri="{FF2B5EF4-FFF2-40B4-BE49-F238E27FC236}">
                  <a16:creationId xmlns:a16="http://schemas.microsoft.com/office/drawing/2014/main" id="{7D216808-001B-39C3-AF6F-6796AC55852C}"/>
                </a:ext>
              </a:extLst>
            </p:cNvPr>
            <p:cNvSpPr txBox="1">
              <a:spLocks/>
            </p:cNvSpPr>
            <p:nvPr/>
          </p:nvSpPr>
          <p:spPr>
            <a:xfrm>
              <a:off x="7973576" y="2500514"/>
              <a:ext cx="3545324" cy="1134950"/>
            </a:xfrm>
            <a:prstGeom prst="rect">
              <a:avLst/>
            </a:prstGeom>
            <a:noFill/>
            <a:ln>
              <a:noFill/>
            </a:ln>
          </p:spPr>
          <p:txBody>
            <a:bodyPr wrap="square" lIns="91440" tIns="45720" rIns="91440" bIns="45720" anchor="t" anchorCtr="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defTabSz="913765" rtl="0" eaLnBrk="1" fontAlgn="auto" latinLnBrk="0" hangingPunct="1">
                <a:lnSpc>
                  <a:spcPct val="120000"/>
                </a:lnSpc>
                <a:spcBef>
                  <a:spcPts val="0"/>
                </a:spcBef>
                <a:spcAft>
                  <a:spcPts val="0"/>
                </a:spcAft>
                <a:buClrTx/>
                <a:buSzPct val="25000"/>
                <a:buFontTx/>
                <a:buNone/>
                <a:defRPr/>
              </a:pPr>
              <a:r>
                <a:rPr lang="zh-CN" altLang="en-US" sz="1600" b="1" dirty="0">
                  <a:latin typeface="宋体" panose="02010600030101010101" pitchFamily="2" charset="-122"/>
                  <a:ea typeface="宋体" panose="02010600030101010101" pitchFamily="2" charset="-122"/>
                </a:rPr>
                <a:t>使用</a:t>
              </a:r>
              <a:r>
                <a:rPr lang="en-US" altLang="zh-CN" sz="1600" b="1" dirty="0">
                  <a:latin typeface="宋体" panose="02010600030101010101" pitchFamily="2" charset="-122"/>
                  <a:ea typeface="宋体" panose="02010600030101010101" pitchFamily="2" charset="-122"/>
                </a:rPr>
                <a:t>python</a:t>
              </a:r>
              <a:r>
                <a:rPr lang="zh-CN" altLang="en-US" sz="1600" b="1" dirty="0">
                  <a:latin typeface="宋体" panose="02010600030101010101" pitchFamily="2" charset="-122"/>
                  <a:ea typeface="宋体" panose="02010600030101010101" pitchFamily="2" charset="-122"/>
                </a:rPr>
                <a:t>代码对文本数据进行预处理，实现了去特殊字符、分词、去停用词等功能</a:t>
              </a:r>
              <a:endParaRPr lang="en-US" altLang="zh-CN" sz="1600" b="1" dirty="0">
                <a:latin typeface="宋体" panose="02010600030101010101" pitchFamily="2" charset="-122"/>
                <a:ea typeface="宋体" panose="02010600030101010101" pitchFamily="2" charset="-122"/>
              </a:endParaRPr>
            </a:p>
          </p:txBody>
        </p:sp>
        <p:sp>
          <p:nvSpPr>
            <p:cNvPr id="32" name="Bullet2">
              <a:extLst>
                <a:ext uri="{FF2B5EF4-FFF2-40B4-BE49-F238E27FC236}">
                  <a16:creationId xmlns:a16="http://schemas.microsoft.com/office/drawing/2014/main" id="{9EFDB75F-4392-80E8-77BD-8E5299339E1B}"/>
                </a:ext>
              </a:extLst>
            </p:cNvPr>
            <p:cNvSpPr>
              <a:spLocks/>
            </p:cNvSpPr>
            <p:nvPr/>
          </p:nvSpPr>
          <p:spPr>
            <a:xfrm>
              <a:off x="7973576" y="1768891"/>
              <a:ext cx="3545324" cy="538794"/>
            </a:xfrm>
            <a:custGeom>
              <a:avLst/>
              <a:gdLst>
                <a:gd name="connsiteX0" fmla="*/ 206123 w 5139850"/>
                <a:gd name="connsiteY0" fmla="*/ 0 h 792000"/>
                <a:gd name="connsiteX1" fmla="*/ 552019 w 5139850"/>
                <a:gd name="connsiteY1" fmla="*/ 0 h 792000"/>
                <a:gd name="connsiteX2" fmla="*/ 585878 w 5139850"/>
                <a:gd name="connsiteY2" fmla="*/ 0 h 792000"/>
                <a:gd name="connsiteX3" fmla="*/ 4553972 w 5139850"/>
                <a:gd name="connsiteY3" fmla="*/ 0 h 792000"/>
                <a:gd name="connsiteX4" fmla="*/ 4603319 w 5139850"/>
                <a:gd name="connsiteY4" fmla="*/ 0 h 792000"/>
                <a:gd name="connsiteX5" fmla="*/ 4933727 w 5139850"/>
                <a:gd name="connsiteY5" fmla="*/ 0 h 792000"/>
                <a:gd name="connsiteX6" fmla="*/ 5028700 w 5139850"/>
                <a:gd name="connsiteY6" fmla="*/ 94946 h 792000"/>
                <a:gd name="connsiteX7" fmla="*/ 5044931 w 5139850"/>
                <a:gd name="connsiteY7" fmla="*/ 111177 h 792000"/>
                <a:gd name="connsiteX8" fmla="*/ 5044904 w 5139850"/>
                <a:gd name="connsiteY8" fmla="*/ 111177 h 792000"/>
                <a:gd name="connsiteX9" fmla="*/ 5139850 w 5139850"/>
                <a:gd name="connsiteY9" fmla="*/ 206123 h 792000"/>
                <a:gd name="connsiteX10" fmla="*/ 5139850 w 5139850"/>
                <a:gd name="connsiteY10" fmla="*/ 585878 h 792000"/>
                <a:gd name="connsiteX11" fmla="*/ 5044904 w 5139850"/>
                <a:gd name="connsiteY11" fmla="*/ 680824 h 792000"/>
                <a:gd name="connsiteX12" fmla="*/ 5028673 w 5139850"/>
                <a:gd name="connsiteY12" fmla="*/ 697055 h 792000"/>
                <a:gd name="connsiteX13" fmla="*/ 4933727 w 5139850"/>
                <a:gd name="connsiteY13" fmla="*/ 792000 h 792000"/>
                <a:gd name="connsiteX14" fmla="*/ 4553972 w 5139850"/>
                <a:gd name="connsiteY14" fmla="*/ 792000 h 792000"/>
                <a:gd name="connsiteX15" fmla="*/ 4553970 w 5139850"/>
                <a:gd name="connsiteY15" fmla="*/ 792000 h 792000"/>
                <a:gd name="connsiteX16" fmla="*/ 585879 w 5139850"/>
                <a:gd name="connsiteY16" fmla="*/ 792000 h 792000"/>
                <a:gd name="connsiteX17" fmla="*/ 585878 w 5139850"/>
                <a:gd name="connsiteY17" fmla="*/ 792000 h 792000"/>
                <a:gd name="connsiteX18" fmla="*/ 206123 w 5139850"/>
                <a:gd name="connsiteY18" fmla="*/ 792000 h 792000"/>
                <a:gd name="connsiteX19" fmla="*/ 111177 w 5139850"/>
                <a:gd name="connsiteY19" fmla="*/ 697055 h 792000"/>
                <a:gd name="connsiteX20" fmla="*/ 94946 w 5139850"/>
                <a:gd name="connsiteY20" fmla="*/ 680824 h 792000"/>
                <a:gd name="connsiteX21" fmla="*/ 0 w 5139850"/>
                <a:gd name="connsiteY21" fmla="*/ 585878 h 792000"/>
                <a:gd name="connsiteX22" fmla="*/ 0 w 5139850"/>
                <a:gd name="connsiteY22" fmla="*/ 206123 h 792000"/>
                <a:gd name="connsiteX23" fmla="*/ 94946 w 5139850"/>
                <a:gd name="connsiteY23" fmla="*/ 111177 h 792000"/>
                <a:gd name="connsiteX24" fmla="*/ 111177 w 5139850"/>
                <a:gd name="connsiteY24" fmla="*/ 94946 h 792000"/>
                <a:gd name="connsiteX25" fmla="*/ 206123 w 5139850"/>
                <a:gd name="connsiteY25" fmla="*/ 0 h 7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139850" h="792000">
                  <a:moveTo>
                    <a:pt x="206123" y="0"/>
                  </a:moveTo>
                  <a:lnTo>
                    <a:pt x="552019" y="0"/>
                  </a:lnTo>
                  <a:lnTo>
                    <a:pt x="585878" y="0"/>
                  </a:lnTo>
                  <a:lnTo>
                    <a:pt x="4553972" y="0"/>
                  </a:lnTo>
                  <a:lnTo>
                    <a:pt x="4603319" y="0"/>
                  </a:lnTo>
                  <a:lnTo>
                    <a:pt x="4933727" y="0"/>
                  </a:lnTo>
                  <a:cubicBezTo>
                    <a:pt x="4986176" y="0"/>
                    <a:pt x="5028673" y="42497"/>
                    <a:pt x="5028700" y="94946"/>
                  </a:cubicBezTo>
                  <a:cubicBezTo>
                    <a:pt x="5028700" y="103911"/>
                    <a:pt x="5035966" y="111177"/>
                    <a:pt x="5044931" y="111177"/>
                  </a:cubicBezTo>
                  <a:lnTo>
                    <a:pt x="5044904" y="111177"/>
                  </a:lnTo>
                  <a:cubicBezTo>
                    <a:pt x="5097353" y="111177"/>
                    <a:pt x="5139850" y="153701"/>
                    <a:pt x="5139850" y="206123"/>
                  </a:cubicBezTo>
                  <a:lnTo>
                    <a:pt x="5139850" y="585878"/>
                  </a:lnTo>
                  <a:cubicBezTo>
                    <a:pt x="5139850" y="638327"/>
                    <a:pt x="5097325" y="680824"/>
                    <a:pt x="5044904" y="680824"/>
                  </a:cubicBezTo>
                  <a:cubicBezTo>
                    <a:pt x="5035938" y="680824"/>
                    <a:pt x="5028673" y="688089"/>
                    <a:pt x="5028673" y="697055"/>
                  </a:cubicBezTo>
                  <a:cubicBezTo>
                    <a:pt x="5028673" y="749504"/>
                    <a:pt x="4986149" y="792000"/>
                    <a:pt x="4933727" y="792000"/>
                  </a:cubicBezTo>
                  <a:lnTo>
                    <a:pt x="4553972" y="792000"/>
                  </a:lnTo>
                  <a:lnTo>
                    <a:pt x="4553970" y="792000"/>
                  </a:lnTo>
                  <a:lnTo>
                    <a:pt x="585879" y="792000"/>
                  </a:lnTo>
                  <a:lnTo>
                    <a:pt x="585878" y="792000"/>
                  </a:lnTo>
                  <a:lnTo>
                    <a:pt x="206123" y="792000"/>
                  </a:lnTo>
                  <a:cubicBezTo>
                    <a:pt x="153673" y="792000"/>
                    <a:pt x="111177" y="749476"/>
                    <a:pt x="111177" y="697055"/>
                  </a:cubicBezTo>
                  <a:cubicBezTo>
                    <a:pt x="111177" y="688089"/>
                    <a:pt x="103911" y="680824"/>
                    <a:pt x="94946" y="680824"/>
                  </a:cubicBezTo>
                  <a:cubicBezTo>
                    <a:pt x="42497" y="680824"/>
                    <a:pt x="0" y="638300"/>
                    <a:pt x="0" y="585878"/>
                  </a:cubicBezTo>
                  <a:lnTo>
                    <a:pt x="0" y="206123"/>
                  </a:lnTo>
                  <a:cubicBezTo>
                    <a:pt x="0" y="153701"/>
                    <a:pt x="42497" y="111177"/>
                    <a:pt x="94946" y="111177"/>
                  </a:cubicBezTo>
                  <a:cubicBezTo>
                    <a:pt x="103911" y="111177"/>
                    <a:pt x="111177" y="103911"/>
                    <a:pt x="111177" y="94946"/>
                  </a:cubicBezTo>
                  <a:cubicBezTo>
                    <a:pt x="111177" y="42497"/>
                    <a:pt x="153701" y="0"/>
                    <a:pt x="206123" y="0"/>
                  </a:cubicBezTo>
                  <a:close/>
                </a:path>
              </a:pathLst>
            </a:custGeom>
            <a:solidFill>
              <a:schemeClr val="accent1">
                <a:alpha val="15000"/>
              </a:schemeClr>
            </a:solidFill>
            <a:ln w="6350" cap="rnd">
              <a:solidFill>
                <a:schemeClr val="accent1">
                  <a:alpha val="50000"/>
                </a:schemeClr>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pPr marL="342900" indent="-342900" defTabSz="895350">
                <a:buSzPct val="120000"/>
              </a:pPr>
              <a:r>
                <a:rPr lang="zh-CN" altLang="en-US" sz="2400" b="1" dirty="0">
                  <a:solidFill>
                    <a:schemeClr val="tx1">
                      <a:lumMod val="95000"/>
                      <a:lumOff val="5000"/>
                    </a:schemeClr>
                  </a:solidFill>
                  <a:latin typeface="宋体" panose="02010600030101010101" pitchFamily="2" charset="-122"/>
                  <a:ea typeface="宋体" panose="02010600030101010101" pitchFamily="2" charset="-122"/>
                </a:rPr>
                <a:t>数据预处理</a:t>
              </a:r>
              <a:endParaRPr lang="en-US" altLang="zh-CN" sz="2400" b="1" dirty="0">
                <a:solidFill>
                  <a:schemeClr val="tx1">
                    <a:lumMod val="95000"/>
                    <a:lumOff val="5000"/>
                  </a:schemeClr>
                </a:solidFill>
                <a:latin typeface="宋体" panose="02010600030101010101" pitchFamily="2" charset="-122"/>
                <a:ea typeface="宋体" panose="02010600030101010101" pitchFamily="2" charset="-122"/>
              </a:endParaRPr>
            </a:p>
          </p:txBody>
        </p:sp>
      </p:grpSp>
      <p:pic>
        <p:nvPicPr>
          <p:cNvPr id="2" name="图片 1">
            <a:extLst>
              <a:ext uri="{FF2B5EF4-FFF2-40B4-BE49-F238E27FC236}">
                <a16:creationId xmlns:a16="http://schemas.microsoft.com/office/drawing/2014/main" id="{AC4831EC-F332-3CE4-CE56-C645E09D25FD}"/>
              </a:ext>
            </a:extLst>
          </p:cNvPr>
          <p:cNvPicPr>
            <a:picLocks noChangeAspect="1"/>
          </p:cNvPicPr>
          <p:nvPr/>
        </p:nvPicPr>
        <p:blipFill>
          <a:blip r:embed="rId3"/>
          <a:stretch>
            <a:fillRect/>
          </a:stretch>
        </p:blipFill>
        <p:spPr>
          <a:xfrm>
            <a:off x="6365240" y="1299124"/>
            <a:ext cx="2811780" cy="1371600"/>
          </a:xfrm>
          <a:prstGeom prst="rect">
            <a:avLst/>
          </a:prstGeom>
        </p:spPr>
      </p:pic>
      <p:pic>
        <p:nvPicPr>
          <p:cNvPr id="4" name="图片 3">
            <a:extLst>
              <a:ext uri="{FF2B5EF4-FFF2-40B4-BE49-F238E27FC236}">
                <a16:creationId xmlns:a16="http://schemas.microsoft.com/office/drawing/2014/main" id="{3E495C42-5074-917B-E4D2-D2F574C7BB77}"/>
              </a:ext>
            </a:extLst>
          </p:cNvPr>
          <p:cNvPicPr>
            <a:picLocks noChangeAspect="1"/>
          </p:cNvPicPr>
          <p:nvPr/>
        </p:nvPicPr>
        <p:blipFill>
          <a:blip r:embed="rId4"/>
          <a:stretch>
            <a:fillRect/>
          </a:stretch>
        </p:blipFill>
        <p:spPr>
          <a:xfrm>
            <a:off x="6365240" y="2785108"/>
            <a:ext cx="2915920" cy="882652"/>
          </a:xfrm>
          <a:prstGeom prst="rect">
            <a:avLst/>
          </a:prstGeom>
        </p:spPr>
      </p:pic>
      <p:pic>
        <p:nvPicPr>
          <p:cNvPr id="5" name="图片 4">
            <a:extLst>
              <a:ext uri="{FF2B5EF4-FFF2-40B4-BE49-F238E27FC236}">
                <a16:creationId xmlns:a16="http://schemas.microsoft.com/office/drawing/2014/main" id="{F08F2740-8DF3-1BF3-978D-89F16DB922A0}"/>
              </a:ext>
            </a:extLst>
          </p:cNvPr>
          <p:cNvPicPr>
            <a:picLocks noChangeAspect="1"/>
          </p:cNvPicPr>
          <p:nvPr/>
        </p:nvPicPr>
        <p:blipFill>
          <a:blip r:embed="rId5"/>
          <a:stretch>
            <a:fillRect/>
          </a:stretch>
        </p:blipFill>
        <p:spPr>
          <a:xfrm>
            <a:off x="6365240" y="3782144"/>
            <a:ext cx="3924300" cy="1673775"/>
          </a:xfrm>
          <a:prstGeom prst="rect">
            <a:avLst/>
          </a:prstGeom>
        </p:spPr>
      </p:pic>
    </p:spTree>
    <p:custDataLst>
      <p:tags r:id="rId1"/>
    </p:custDataLst>
    <p:extLst>
      <p:ext uri="{BB962C8B-B14F-4D97-AF65-F5344CB8AC3E}">
        <p14:creationId xmlns:p14="http://schemas.microsoft.com/office/powerpoint/2010/main" val="547122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4287520" y="2910093"/>
            <a:ext cx="5130800" cy="851946"/>
          </a:xfrm>
        </p:spPr>
        <p:txBody>
          <a:bodyPr>
            <a:normAutofit/>
          </a:bodyPr>
          <a:lstStyle/>
          <a:p>
            <a:r>
              <a:rPr lang="zh-CN" altLang="en-US" dirty="0"/>
              <a:t> 情感分析</a:t>
            </a:r>
            <a:endParaRPr lang="en-US" dirty="0"/>
          </a:p>
        </p:txBody>
      </p:sp>
      <p:sp>
        <p:nvSpPr>
          <p:cNvPr id="4" name="Number4">
            <a:extLst>
              <a:ext uri="{FF2B5EF4-FFF2-40B4-BE49-F238E27FC236}">
                <a16:creationId xmlns:a16="http://schemas.microsoft.com/office/drawing/2014/main" id="{DB963BE7-EBD9-E6F4-6C96-AAFBADD9C309}"/>
              </a:ext>
            </a:extLst>
          </p:cNvPr>
          <p:cNvSpPr>
            <a:spLocks/>
          </p:cNvSpPr>
          <p:nvPr/>
        </p:nvSpPr>
        <p:spPr>
          <a:xfrm>
            <a:off x="3210560" y="2956560"/>
            <a:ext cx="819972" cy="759012"/>
          </a:xfrm>
          <a:custGeom>
            <a:avLst/>
            <a:gdLst>
              <a:gd name="connsiteX0" fmla="*/ 2421731 w 2751486"/>
              <a:gd name="connsiteY0" fmla="*/ 386239 h 2751486"/>
              <a:gd name="connsiteX1" fmla="*/ 2421731 w 2751486"/>
              <a:gd name="connsiteY1" fmla="*/ 386239 h 2751486"/>
              <a:gd name="connsiteX2" fmla="*/ 2365343 w 2751486"/>
              <a:gd name="connsiteY2" fmla="*/ 329851 h 2751486"/>
              <a:gd name="connsiteX3" fmla="*/ 2365343 w 2751486"/>
              <a:gd name="connsiteY3" fmla="*/ 329851 h 2751486"/>
              <a:gd name="connsiteX4" fmla="*/ 2035397 w 2751486"/>
              <a:gd name="connsiteY4" fmla="*/ 0 h 2751486"/>
              <a:gd name="connsiteX5" fmla="*/ 716090 w 2751486"/>
              <a:gd name="connsiteY5" fmla="*/ 0 h 2751486"/>
              <a:gd name="connsiteX6" fmla="*/ 386239 w 2751486"/>
              <a:gd name="connsiteY6" fmla="*/ 329851 h 2751486"/>
              <a:gd name="connsiteX7" fmla="*/ 386239 w 2751486"/>
              <a:gd name="connsiteY7" fmla="*/ 329851 h 2751486"/>
              <a:gd name="connsiteX8" fmla="*/ 329851 w 2751486"/>
              <a:gd name="connsiteY8" fmla="*/ 386239 h 2751486"/>
              <a:gd name="connsiteX9" fmla="*/ 329851 w 2751486"/>
              <a:gd name="connsiteY9" fmla="*/ 386239 h 2751486"/>
              <a:gd name="connsiteX10" fmla="*/ 0 w 2751486"/>
              <a:gd name="connsiteY10" fmla="*/ 716090 h 2751486"/>
              <a:gd name="connsiteX11" fmla="*/ 0 w 2751486"/>
              <a:gd name="connsiteY11" fmla="*/ 2035397 h 2751486"/>
              <a:gd name="connsiteX12" fmla="*/ 329851 w 2751486"/>
              <a:gd name="connsiteY12" fmla="*/ 2365248 h 2751486"/>
              <a:gd name="connsiteX13" fmla="*/ 329851 w 2751486"/>
              <a:gd name="connsiteY13" fmla="*/ 2365248 h 2751486"/>
              <a:gd name="connsiteX14" fmla="*/ 386239 w 2751486"/>
              <a:gd name="connsiteY14" fmla="*/ 2421636 h 2751486"/>
              <a:gd name="connsiteX15" fmla="*/ 386239 w 2751486"/>
              <a:gd name="connsiteY15" fmla="*/ 2421636 h 2751486"/>
              <a:gd name="connsiteX16" fmla="*/ 716090 w 2751486"/>
              <a:gd name="connsiteY16" fmla="*/ 2751487 h 2751486"/>
              <a:gd name="connsiteX17" fmla="*/ 2035397 w 2751486"/>
              <a:gd name="connsiteY17" fmla="*/ 2751487 h 2751486"/>
              <a:gd name="connsiteX18" fmla="*/ 2365248 w 2751486"/>
              <a:gd name="connsiteY18" fmla="*/ 2421636 h 2751486"/>
              <a:gd name="connsiteX19" fmla="*/ 2365248 w 2751486"/>
              <a:gd name="connsiteY19" fmla="*/ 2421636 h 2751486"/>
              <a:gd name="connsiteX20" fmla="*/ 2421636 w 2751486"/>
              <a:gd name="connsiteY20" fmla="*/ 2365248 h 2751486"/>
              <a:gd name="connsiteX21" fmla="*/ 2421636 w 2751486"/>
              <a:gd name="connsiteY21" fmla="*/ 2365248 h 2751486"/>
              <a:gd name="connsiteX22" fmla="*/ 2751487 w 2751486"/>
              <a:gd name="connsiteY22" fmla="*/ 2035397 h 2751486"/>
              <a:gd name="connsiteX23" fmla="*/ 2751487 w 2751486"/>
              <a:gd name="connsiteY23" fmla="*/ 716090 h 2751486"/>
              <a:gd name="connsiteX24" fmla="*/ 2421636 w 2751486"/>
              <a:gd name="connsiteY24" fmla="*/ 386239 h 2751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751486" h="2751486">
                <a:moveTo>
                  <a:pt x="2421731" y="386239"/>
                </a:moveTo>
                <a:lnTo>
                  <a:pt x="2421731" y="386239"/>
                </a:lnTo>
                <a:cubicBezTo>
                  <a:pt x="2390585" y="386239"/>
                  <a:pt x="2365343" y="360998"/>
                  <a:pt x="2365343" y="329851"/>
                </a:cubicBezTo>
                <a:lnTo>
                  <a:pt x="2365343" y="329851"/>
                </a:lnTo>
                <a:cubicBezTo>
                  <a:pt x="2365248" y="147638"/>
                  <a:pt x="2217611" y="0"/>
                  <a:pt x="2035397" y="0"/>
                </a:cubicBezTo>
                <a:lnTo>
                  <a:pt x="716090" y="0"/>
                </a:lnTo>
                <a:cubicBezTo>
                  <a:pt x="533972" y="0"/>
                  <a:pt x="386239" y="147638"/>
                  <a:pt x="386239" y="329851"/>
                </a:cubicBezTo>
                <a:lnTo>
                  <a:pt x="386239" y="329851"/>
                </a:lnTo>
                <a:cubicBezTo>
                  <a:pt x="386239" y="360998"/>
                  <a:pt x="360998" y="386239"/>
                  <a:pt x="329851" y="386239"/>
                </a:cubicBezTo>
                <a:lnTo>
                  <a:pt x="329851" y="386239"/>
                </a:lnTo>
                <a:cubicBezTo>
                  <a:pt x="147638" y="386239"/>
                  <a:pt x="0" y="533972"/>
                  <a:pt x="0" y="716090"/>
                </a:cubicBezTo>
                <a:lnTo>
                  <a:pt x="0" y="2035397"/>
                </a:lnTo>
                <a:cubicBezTo>
                  <a:pt x="0" y="2217515"/>
                  <a:pt x="147638" y="2365248"/>
                  <a:pt x="329851" y="2365248"/>
                </a:cubicBezTo>
                <a:lnTo>
                  <a:pt x="329851" y="2365248"/>
                </a:lnTo>
                <a:cubicBezTo>
                  <a:pt x="360998" y="2365248"/>
                  <a:pt x="386239" y="2390489"/>
                  <a:pt x="386239" y="2421636"/>
                </a:cubicBezTo>
                <a:lnTo>
                  <a:pt x="386239" y="2421636"/>
                </a:lnTo>
                <a:cubicBezTo>
                  <a:pt x="386239" y="2603754"/>
                  <a:pt x="533876" y="2751487"/>
                  <a:pt x="716090" y="2751487"/>
                </a:cubicBezTo>
                <a:lnTo>
                  <a:pt x="2035397" y="2751487"/>
                </a:lnTo>
                <a:cubicBezTo>
                  <a:pt x="2217515" y="2751487"/>
                  <a:pt x="2365248" y="2603849"/>
                  <a:pt x="2365248" y="2421636"/>
                </a:cubicBezTo>
                <a:lnTo>
                  <a:pt x="2365248" y="2421636"/>
                </a:lnTo>
                <a:cubicBezTo>
                  <a:pt x="2365248" y="2390489"/>
                  <a:pt x="2390489" y="2365248"/>
                  <a:pt x="2421636" y="2365248"/>
                </a:cubicBezTo>
                <a:lnTo>
                  <a:pt x="2421636" y="2365248"/>
                </a:lnTo>
                <a:cubicBezTo>
                  <a:pt x="2603754" y="2365248"/>
                  <a:pt x="2751487" y="2217611"/>
                  <a:pt x="2751487" y="2035397"/>
                </a:cubicBezTo>
                <a:lnTo>
                  <a:pt x="2751487" y="716090"/>
                </a:lnTo>
                <a:cubicBezTo>
                  <a:pt x="2751487" y="533972"/>
                  <a:pt x="2603849" y="386239"/>
                  <a:pt x="2421636" y="386239"/>
                </a:cubicBezTo>
                <a:close/>
              </a:path>
            </a:pathLst>
          </a:custGeom>
          <a:noFill/>
          <a:ln w="12700" cap="flat">
            <a:solidFill>
              <a:schemeClr val="accent1"/>
            </a:solidFill>
            <a:prstDash val="solid"/>
            <a:miter/>
          </a:ln>
        </p:spPr>
        <p:txBody>
          <a:bodyPr rtlCol="0" anchor="ctr">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r>
              <a:rPr lang="en-US" altLang="zh-CN" sz="2000" b="1" dirty="0">
                <a:solidFill>
                  <a:schemeClr val="accent1"/>
                </a:solidFill>
              </a:rPr>
              <a:t>3</a:t>
            </a:r>
            <a:endParaRPr lang="zh-CN" altLang="en-US" sz="2000" b="1" dirty="0">
              <a:solidFill>
                <a:schemeClr val="accent1"/>
              </a:solidFill>
            </a:endParaRPr>
          </a:p>
        </p:txBody>
      </p:sp>
    </p:spTree>
    <p:extLst>
      <p:ext uri="{BB962C8B-B14F-4D97-AF65-F5344CB8AC3E}">
        <p14:creationId xmlns:p14="http://schemas.microsoft.com/office/powerpoint/2010/main" val="6982249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a:extLst>
              <a:ext uri="{FF2B5EF4-FFF2-40B4-BE49-F238E27FC236}">
                <a16:creationId xmlns:a16="http://schemas.microsoft.com/office/drawing/2014/main" id="{5F41A6CA-B9A7-721D-2606-1EC20967353D}"/>
              </a:ext>
            </a:extLst>
          </p:cNvPr>
          <p:cNvGrpSpPr/>
          <p:nvPr/>
        </p:nvGrpSpPr>
        <p:grpSpPr>
          <a:xfrm>
            <a:off x="7843520" y="1452879"/>
            <a:ext cx="3675380" cy="3671638"/>
            <a:chOff x="7553926" y="1900479"/>
            <a:chExt cx="4534980" cy="3538846"/>
          </a:xfrm>
        </p:grpSpPr>
        <p:sp>
          <p:nvSpPr>
            <p:cNvPr id="11" name="Text2">
              <a:extLst>
                <a:ext uri="{FF2B5EF4-FFF2-40B4-BE49-F238E27FC236}">
                  <a16:creationId xmlns:a16="http://schemas.microsoft.com/office/drawing/2014/main" id="{98CCA7AA-BF83-38DA-1EF8-015CB7AD676B}"/>
                </a:ext>
              </a:extLst>
            </p:cNvPr>
            <p:cNvSpPr txBox="1">
              <a:spLocks/>
            </p:cNvSpPr>
            <p:nvPr/>
          </p:nvSpPr>
          <p:spPr>
            <a:xfrm>
              <a:off x="7553926" y="2500512"/>
              <a:ext cx="4534980" cy="2938813"/>
            </a:xfrm>
            <a:prstGeom prst="rect">
              <a:avLst/>
            </a:prstGeom>
            <a:noFill/>
            <a:ln>
              <a:noFill/>
            </a:ln>
          </p:spPr>
          <p:txBody>
            <a:bodyPr wrap="square" lIns="91440" tIns="45720" rIns="91440" bIns="45720" anchor="t" anchorCtr="0">
              <a:norm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sz="1600" b="1" dirty="0">
                  <a:latin typeface="宋体" panose="02010600030101010101" pitchFamily="2" charset="-122"/>
                  <a:ea typeface="宋体" panose="02010600030101010101" pitchFamily="2" charset="-122"/>
                </a:rPr>
                <a:t>老舍作品平均情感得分</a:t>
              </a:r>
              <a:r>
                <a:rPr lang="en-US" altLang="zh-CN" sz="1600" b="1" dirty="0">
                  <a:latin typeface="宋体" panose="02010600030101010101" pitchFamily="2" charset="-122"/>
                  <a:ea typeface="宋体" panose="02010600030101010101" pitchFamily="2" charset="-122"/>
                </a:rPr>
                <a:t>:0.5557</a:t>
              </a:r>
            </a:p>
            <a:p>
              <a:pPr>
                <a:lnSpc>
                  <a:spcPct val="150000"/>
                </a:lnSpc>
              </a:pPr>
              <a:r>
                <a:rPr lang="zh-CN" altLang="en-US" sz="1600" b="1" dirty="0">
                  <a:latin typeface="宋体" panose="02010600030101010101" pitchFamily="2" charset="-122"/>
                  <a:ea typeface="宋体" panose="02010600030101010101" pitchFamily="2" charset="-122"/>
                </a:rPr>
                <a:t>汪曾祺作品平均情感得分</a:t>
              </a:r>
              <a:r>
                <a:rPr lang="en-US" altLang="zh-CN" sz="1600" b="1" dirty="0">
                  <a:latin typeface="宋体" panose="02010600030101010101" pitchFamily="2" charset="-122"/>
                  <a:ea typeface="宋体" panose="02010600030101010101" pitchFamily="2" charset="-122"/>
                </a:rPr>
                <a:t>: 0.5302</a:t>
              </a:r>
            </a:p>
            <a:p>
              <a:pPr>
                <a:lnSpc>
                  <a:spcPct val="150000"/>
                </a:lnSpc>
              </a:pPr>
              <a:r>
                <a:rPr lang="zh-CN" altLang="en-US" sz="1600" b="1" dirty="0">
                  <a:latin typeface="宋体" panose="02010600030101010101" pitchFamily="2" charset="-122"/>
                  <a:ea typeface="宋体" panose="02010600030101010101" pitchFamily="2" charset="-122"/>
                </a:rPr>
                <a:t>得分差异</a:t>
              </a:r>
              <a:r>
                <a:rPr lang="en-US" altLang="zh-CN" sz="1600" b="1" dirty="0">
                  <a:latin typeface="宋体" panose="02010600030101010101" pitchFamily="2" charset="-122"/>
                  <a:ea typeface="宋体" panose="02010600030101010101" pitchFamily="2" charset="-122"/>
                </a:rPr>
                <a:t>: 0.0255</a:t>
              </a:r>
            </a:p>
            <a:p>
              <a:pPr>
                <a:lnSpc>
                  <a:spcPct val="150000"/>
                </a:lnSpc>
              </a:pPr>
              <a:r>
                <a:rPr lang="zh-CN" altLang="en-US" sz="1600" b="1" dirty="0">
                  <a:latin typeface="宋体" panose="02010600030101010101" pitchFamily="2" charset="-122"/>
                  <a:ea typeface="宋体" panose="02010600030101010101" pitchFamily="2" charset="-122"/>
                </a:rPr>
                <a:t>结论</a:t>
              </a:r>
              <a:r>
                <a:rPr lang="en-US" altLang="zh-CN" sz="1600" b="1" dirty="0">
                  <a:latin typeface="宋体" panose="02010600030101010101" pitchFamily="2" charset="-122"/>
                  <a:ea typeface="宋体" panose="02010600030101010101" pitchFamily="2" charset="-122"/>
                </a:rPr>
                <a:t>: </a:t>
              </a:r>
              <a:r>
                <a:rPr lang="zh-CN" altLang="en-US" sz="1600" b="1" dirty="0">
                  <a:latin typeface="宋体" panose="02010600030101010101" pitchFamily="2" charset="-122"/>
                  <a:ea typeface="宋体" panose="02010600030101010101" pitchFamily="2" charset="-122"/>
                </a:rPr>
                <a:t>两位作家作品整体情感倾向相近，但在情感分布和表达方式上存在差异</a:t>
              </a:r>
            </a:p>
          </p:txBody>
        </p:sp>
        <p:sp>
          <p:nvSpPr>
            <p:cNvPr id="14" name="Bullet2">
              <a:extLst>
                <a:ext uri="{FF2B5EF4-FFF2-40B4-BE49-F238E27FC236}">
                  <a16:creationId xmlns:a16="http://schemas.microsoft.com/office/drawing/2014/main" id="{A4B29030-E79F-AE82-26A9-68EBE731DDC2}"/>
                </a:ext>
              </a:extLst>
            </p:cNvPr>
            <p:cNvSpPr>
              <a:spLocks/>
            </p:cNvSpPr>
            <p:nvPr/>
          </p:nvSpPr>
          <p:spPr>
            <a:xfrm>
              <a:off x="7644108" y="1900479"/>
              <a:ext cx="3545324" cy="458005"/>
            </a:xfrm>
            <a:custGeom>
              <a:avLst/>
              <a:gdLst>
                <a:gd name="connsiteX0" fmla="*/ 206123 w 5139850"/>
                <a:gd name="connsiteY0" fmla="*/ 0 h 792000"/>
                <a:gd name="connsiteX1" fmla="*/ 552019 w 5139850"/>
                <a:gd name="connsiteY1" fmla="*/ 0 h 792000"/>
                <a:gd name="connsiteX2" fmla="*/ 585878 w 5139850"/>
                <a:gd name="connsiteY2" fmla="*/ 0 h 792000"/>
                <a:gd name="connsiteX3" fmla="*/ 4553972 w 5139850"/>
                <a:gd name="connsiteY3" fmla="*/ 0 h 792000"/>
                <a:gd name="connsiteX4" fmla="*/ 4603319 w 5139850"/>
                <a:gd name="connsiteY4" fmla="*/ 0 h 792000"/>
                <a:gd name="connsiteX5" fmla="*/ 4933727 w 5139850"/>
                <a:gd name="connsiteY5" fmla="*/ 0 h 792000"/>
                <a:gd name="connsiteX6" fmla="*/ 5028700 w 5139850"/>
                <a:gd name="connsiteY6" fmla="*/ 94946 h 792000"/>
                <a:gd name="connsiteX7" fmla="*/ 5044931 w 5139850"/>
                <a:gd name="connsiteY7" fmla="*/ 111177 h 792000"/>
                <a:gd name="connsiteX8" fmla="*/ 5044904 w 5139850"/>
                <a:gd name="connsiteY8" fmla="*/ 111177 h 792000"/>
                <a:gd name="connsiteX9" fmla="*/ 5139850 w 5139850"/>
                <a:gd name="connsiteY9" fmla="*/ 206123 h 792000"/>
                <a:gd name="connsiteX10" fmla="*/ 5139850 w 5139850"/>
                <a:gd name="connsiteY10" fmla="*/ 585878 h 792000"/>
                <a:gd name="connsiteX11" fmla="*/ 5044904 w 5139850"/>
                <a:gd name="connsiteY11" fmla="*/ 680824 h 792000"/>
                <a:gd name="connsiteX12" fmla="*/ 5028673 w 5139850"/>
                <a:gd name="connsiteY12" fmla="*/ 697055 h 792000"/>
                <a:gd name="connsiteX13" fmla="*/ 4933727 w 5139850"/>
                <a:gd name="connsiteY13" fmla="*/ 792000 h 792000"/>
                <a:gd name="connsiteX14" fmla="*/ 4553972 w 5139850"/>
                <a:gd name="connsiteY14" fmla="*/ 792000 h 792000"/>
                <a:gd name="connsiteX15" fmla="*/ 4553970 w 5139850"/>
                <a:gd name="connsiteY15" fmla="*/ 792000 h 792000"/>
                <a:gd name="connsiteX16" fmla="*/ 585879 w 5139850"/>
                <a:gd name="connsiteY16" fmla="*/ 792000 h 792000"/>
                <a:gd name="connsiteX17" fmla="*/ 585878 w 5139850"/>
                <a:gd name="connsiteY17" fmla="*/ 792000 h 792000"/>
                <a:gd name="connsiteX18" fmla="*/ 206123 w 5139850"/>
                <a:gd name="connsiteY18" fmla="*/ 792000 h 792000"/>
                <a:gd name="connsiteX19" fmla="*/ 111177 w 5139850"/>
                <a:gd name="connsiteY19" fmla="*/ 697055 h 792000"/>
                <a:gd name="connsiteX20" fmla="*/ 94946 w 5139850"/>
                <a:gd name="connsiteY20" fmla="*/ 680824 h 792000"/>
                <a:gd name="connsiteX21" fmla="*/ 0 w 5139850"/>
                <a:gd name="connsiteY21" fmla="*/ 585878 h 792000"/>
                <a:gd name="connsiteX22" fmla="*/ 0 w 5139850"/>
                <a:gd name="connsiteY22" fmla="*/ 206123 h 792000"/>
                <a:gd name="connsiteX23" fmla="*/ 94946 w 5139850"/>
                <a:gd name="connsiteY23" fmla="*/ 111177 h 792000"/>
                <a:gd name="connsiteX24" fmla="*/ 111177 w 5139850"/>
                <a:gd name="connsiteY24" fmla="*/ 94946 h 792000"/>
                <a:gd name="connsiteX25" fmla="*/ 206123 w 5139850"/>
                <a:gd name="connsiteY25" fmla="*/ 0 h 79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5139850" h="792000">
                  <a:moveTo>
                    <a:pt x="206123" y="0"/>
                  </a:moveTo>
                  <a:lnTo>
                    <a:pt x="552019" y="0"/>
                  </a:lnTo>
                  <a:lnTo>
                    <a:pt x="585878" y="0"/>
                  </a:lnTo>
                  <a:lnTo>
                    <a:pt x="4553972" y="0"/>
                  </a:lnTo>
                  <a:lnTo>
                    <a:pt x="4603319" y="0"/>
                  </a:lnTo>
                  <a:lnTo>
                    <a:pt x="4933727" y="0"/>
                  </a:lnTo>
                  <a:cubicBezTo>
                    <a:pt x="4986176" y="0"/>
                    <a:pt x="5028673" y="42497"/>
                    <a:pt x="5028700" y="94946"/>
                  </a:cubicBezTo>
                  <a:cubicBezTo>
                    <a:pt x="5028700" y="103911"/>
                    <a:pt x="5035966" y="111177"/>
                    <a:pt x="5044931" y="111177"/>
                  </a:cubicBezTo>
                  <a:lnTo>
                    <a:pt x="5044904" y="111177"/>
                  </a:lnTo>
                  <a:cubicBezTo>
                    <a:pt x="5097353" y="111177"/>
                    <a:pt x="5139850" y="153701"/>
                    <a:pt x="5139850" y="206123"/>
                  </a:cubicBezTo>
                  <a:lnTo>
                    <a:pt x="5139850" y="585878"/>
                  </a:lnTo>
                  <a:cubicBezTo>
                    <a:pt x="5139850" y="638327"/>
                    <a:pt x="5097325" y="680824"/>
                    <a:pt x="5044904" y="680824"/>
                  </a:cubicBezTo>
                  <a:cubicBezTo>
                    <a:pt x="5035938" y="680824"/>
                    <a:pt x="5028673" y="688089"/>
                    <a:pt x="5028673" y="697055"/>
                  </a:cubicBezTo>
                  <a:cubicBezTo>
                    <a:pt x="5028673" y="749504"/>
                    <a:pt x="4986149" y="792000"/>
                    <a:pt x="4933727" y="792000"/>
                  </a:cubicBezTo>
                  <a:lnTo>
                    <a:pt x="4553972" y="792000"/>
                  </a:lnTo>
                  <a:lnTo>
                    <a:pt x="4553970" y="792000"/>
                  </a:lnTo>
                  <a:lnTo>
                    <a:pt x="585879" y="792000"/>
                  </a:lnTo>
                  <a:lnTo>
                    <a:pt x="585878" y="792000"/>
                  </a:lnTo>
                  <a:lnTo>
                    <a:pt x="206123" y="792000"/>
                  </a:lnTo>
                  <a:cubicBezTo>
                    <a:pt x="153673" y="792000"/>
                    <a:pt x="111177" y="749476"/>
                    <a:pt x="111177" y="697055"/>
                  </a:cubicBezTo>
                  <a:cubicBezTo>
                    <a:pt x="111177" y="688089"/>
                    <a:pt x="103911" y="680824"/>
                    <a:pt x="94946" y="680824"/>
                  </a:cubicBezTo>
                  <a:cubicBezTo>
                    <a:pt x="42497" y="680824"/>
                    <a:pt x="0" y="638300"/>
                    <a:pt x="0" y="585878"/>
                  </a:cubicBezTo>
                  <a:lnTo>
                    <a:pt x="0" y="206123"/>
                  </a:lnTo>
                  <a:cubicBezTo>
                    <a:pt x="0" y="153701"/>
                    <a:pt x="42497" y="111177"/>
                    <a:pt x="94946" y="111177"/>
                  </a:cubicBezTo>
                  <a:cubicBezTo>
                    <a:pt x="103911" y="111177"/>
                    <a:pt x="111177" y="103911"/>
                    <a:pt x="111177" y="94946"/>
                  </a:cubicBezTo>
                  <a:cubicBezTo>
                    <a:pt x="111177" y="42497"/>
                    <a:pt x="153701" y="0"/>
                    <a:pt x="206123" y="0"/>
                  </a:cubicBezTo>
                  <a:close/>
                </a:path>
              </a:pathLst>
            </a:custGeom>
            <a:solidFill>
              <a:schemeClr val="accent1">
                <a:alpha val="15000"/>
              </a:schemeClr>
            </a:solidFill>
            <a:ln w="6350" cap="rnd">
              <a:solidFill>
                <a:schemeClr val="accent1">
                  <a:alpha val="50000"/>
                </a:schemeClr>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p>
              <a:r>
                <a:rPr lang="zh-CN" altLang="en-US" sz="2400" b="1" dirty="0">
                  <a:solidFill>
                    <a:schemeClr val="tx1">
                      <a:lumMod val="95000"/>
                      <a:lumOff val="5000"/>
                    </a:schemeClr>
                  </a:solidFill>
                  <a:latin typeface="宋体" panose="02010600030101010101" pitchFamily="2" charset="-122"/>
                  <a:ea typeface="宋体" panose="02010600030101010101" pitchFamily="2" charset="-122"/>
                </a:rPr>
                <a:t>总体情感分析</a:t>
              </a:r>
            </a:p>
          </p:txBody>
        </p:sp>
      </p:grpSp>
      <p:sp>
        <p:nvSpPr>
          <p:cNvPr id="12" name="标题 4294967294">
            <a:extLst>
              <a:ext uri="{FF2B5EF4-FFF2-40B4-BE49-F238E27FC236}">
                <a16:creationId xmlns:a16="http://schemas.microsoft.com/office/drawing/2014/main" id="{10C0B600-50AF-60F6-E030-DB55C0DDC226}"/>
              </a:ext>
            </a:extLst>
          </p:cNvPr>
          <p:cNvSpPr>
            <a:spLocks noGrp="1"/>
          </p:cNvSpPr>
          <p:nvPr>
            <p:ph type="title" hasCustomPrompt="1"/>
          </p:nvPr>
        </p:nvSpPr>
        <p:spPr>
          <a:xfrm>
            <a:off x="660400" y="0"/>
            <a:ext cx="10858500" cy="1028700"/>
          </a:xfrm>
        </p:spPr>
        <p:txBody>
          <a:bodyPr/>
          <a:lstStyle/>
          <a:p>
            <a:r>
              <a:rPr lang="zh-CN" altLang="en-US" dirty="0"/>
              <a:t>使用</a:t>
            </a:r>
            <a:r>
              <a:rPr lang="en-US" altLang="zh-CN" dirty="0" err="1"/>
              <a:t>SnowNLP</a:t>
            </a:r>
            <a:r>
              <a:rPr lang="zh-CN" altLang="en-US" dirty="0"/>
              <a:t>对两位作家的作品进行情感分析</a:t>
            </a:r>
          </a:p>
        </p:txBody>
      </p:sp>
      <p:pic>
        <p:nvPicPr>
          <p:cNvPr id="3" name="图片 2">
            <a:extLst>
              <a:ext uri="{FF2B5EF4-FFF2-40B4-BE49-F238E27FC236}">
                <a16:creationId xmlns:a16="http://schemas.microsoft.com/office/drawing/2014/main" id="{8BC09CC5-8A28-5A86-DC6B-7715DBB558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0400" y="1452879"/>
            <a:ext cx="7116090" cy="2809373"/>
          </a:xfrm>
          <a:prstGeom prst="rect">
            <a:avLst/>
          </a:prstGeom>
        </p:spPr>
      </p:pic>
    </p:spTree>
    <p:custDataLst>
      <p:tags r:id="rId1"/>
    </p:custDataLst>
    <p:extLst>
      <p:ext uri="{BB962C8B-B14F-4D97-AF65-F5344CB8AC3E}">
        <p14:creationId xmlns:p14="http://schemas.microsoft.com/office/powerpoint/2010/main" val="112012729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IGC" val="{&quot;Label&quot;:&quot;1&quot;,&quot;ContentProducer&quot;:&quot;\u6210\u90fd\u827e\u65af\u83b1\u5fb7\u7f51\u7edc\u79d1\u6280\u6709\u9650\u516c\u53f8&quot;,&quot;ProduceID&quot;:&quot;339d7c381d443739f508e356a9401ef6&quot;,&quot;ReservedCode1&quot;:&quot;7d33125ccdeacce396da1be829fe3f3e9a84ed98ff51ef8b1ad55086ca5207cf&quot;,&quot;ContentPropagator&quot;:&quot;\u6210\u90fd\u827e\u65af\u83b1\u5fb7\u7f51\u7edc\u79d1\u6280\u6709\u9650\u516c\u53f8&quot;,&quot;PropagateID&quot;:&quot;339d7c381d443739f508e356a9401ef6&quot;,&quot;ReservedCode2&quot;:&quot;7d33125ccdeacce396da1be829fe3f3e9a84ed98ff51ef8b1ad55086ca5207cf&quot;}"/>
</p:tagLst>
</file>

<file path=ppt/tags/tag10.xml><?xml version="1.0" encoding="utf-8"?>
<p:tagLst xmlns:a="http://schemas.openxmlformats.org/drawingml/2006/main" xmlns:r="http://schemas.openxmlformats.org/officeDocument/2006/relationships" xmlns:p="http://schemas.openxmlformats.org/presentationml/2006/main">
  <p:tag name="ISLIDE.DIAGRAM" val="1b233684-eebb-489d-97a6-4694d601f642"/>
</p:tagLst>
</file>

<file path=ppt/tags/tag11.xml><?xml version="1.0" encoding="utf-8"?>
<p:tagLst xmlns:a="http://schemas.openxmlformats.org/drawingml/2006/main" xmlns:r="http://schemas.openxmlformats.org/officeDocument/2006/relationships" xmlns:p="http://schemas.openxmlformats.org/presentationml/2006/main">
  <p:tag name="ISLIDE.DIAGRAM" val="1b233684-eebb-489d-97a6-4694d601f642"/>
</p:tagLst>
</file>

<file path=ppt/tags/tag12.xml><?xml version="1.0" encoding="utf-8"?>
<p:tagLst xmlns:a="http://schemas.openxmlformats.org/drawingml/2006/main" xmlns:r="http://schemas.openxmlformats.org/officeDocument/2006/relationships" xmlns:p="http://schemas.openxmlformats.org/presentationml/2006/main">
  <p:tag name="ISLIDE.DIAGRAM" val="1b233684-eebb-489d-97a6-4694d601f642"/>
</p:tagLst>
</file>

<file path=ppt/tags/tag13.xml><?xml version="1.0" encoding="utf-8"?>
<p:tagLst xmlns:a="http://schemas.openxmlformats.org/drawingml/2006/main" xmlns:r="http://schemas.openxmlformats.org/officeDocument/2006/relationships" xmlns:p="http://schemas.openxmlformats.org/presentationml/2006/main">
  <p:tag name="ISLIDE.DIAGRAM" val="226df73e-f5e8-49e8-971c-8c04a74ddfa4"/>
</p:tagLst>
</file>

<file path=ppt/tags/tag14.xml><?xml version="1.0" encoding="utf-8"?>
<p:tagLst xmlns:a="http://schemas.openxmlformats.org/drawingml/2006/main" xmlns:r="http://schemas.openxmlformats.org/officeDocument/2006/relationships" xmlns:p="http://schemas.openxmlformats.org/presentationml/2006/main">
  <p:tag name="ISLIDE.DIAGRAM" val="1843bbc1-a163-4d91-a79a-09b6d69b9425"/>
</p:tagLst>
</file>

<file path=ppt/tags/tag2.xml><?xml version="1.0" encoding="utf-8"?>
<p:tagLst xmlns:a="http://schemas.openxmlformats.org/drawingml/2006/main" xmlns:r="http://schemas.openxmlformats.org/officeDocument/2006/relationships" xmlns:p="http://schemas.openxmlformats.org/presentationml/2006/main">
  <p:tag name="ISLIDE.DIAGRAM" val="e210d065-9a8e-41ee-91b5-0774044c7b8b"/>
</p:tagLst>
</file>

<file path=ppt/tags/tag3.xml><?xml version="1.0" encoding="utf-8"?>
<p:tagLst xmlns:a="http://schemas.openxmlformats.org/drawingml/2006/main" xmlns:r="http://schemas.openxmlformats.org/officeDocument/2006/relationships" xmlns:p="http://schemas.openxmlformats.org/presentationml/2006/main">
  <p:tag name="ISLIDE.DIAGRAM" val="85b58e39-9ee4-4f2e-a394-290fc4fe620d"/>
</p:tagLst>
</file>

<file path=ppt/tags/tag4.xml><?xml version="1.0" encoding="utf-8"?>
<p:tagLst xmlns:a="http://schemas.openxmlformats.org/drawingml/2006/main" xmlns:r="http://schemas.openxmlformats.org/officeDocument/2006/relationships" xmlns:p="http://schemas.openxmlformats.org/presentationml/2006/main">
  <p:tag name="ISLIDE.DIAGRAM" val="9113d4b6-aac6-45d3-aa89-ee4b97f6bf55"/>
</p:tagLst>
</file>

<file path=ppt/tags/tag5.xml><?xml version="1.0" encoding="utf-8"?>
<p:tagLst xmlns:a="http://schemas.openxmlformats.org/drawingml/2006/main" xmlns:r="http://schemas.openxmlformats.org/officeDocument/2006/relationships" xmlns:p="http://schemas.openxmlformats.org/presentationml/2006/main">
  <p:tag name="ISLIDE.DIAGRAM" val="9113d4b6-aac6-45d3-aa89-ee4b97f6bf55"/>
</p:tagLst>
</file>

<file path=ppt/tags/tag6.xml><?xml version="1.0" encoding="utf-8"?>
<p:tagLst xmlns:a="http://schemas.openxmlformats.org/drawingml/2006/main" xmlns:r="http://schemas.openxmlformats.org/officeDocument/2006/relationships" xmlns:p="http://schemas.openxmlformats.org/presentationml/2006/main">
  <p:tag name="ISLIDE.DIAGRAM" val="1b233684-eebb-489d-97a6-4694d601f642"/>
</p:tagLst>
</file>

<file path=ppt/tags/tag7.xml><?xml version="1.0" encoding="utf-8"?>
<p:tagLst xmlns:a="http://schemas.openxmlformats.org/drawingml/2006/main" xmlns:r="http://schemas.openxmlformats.org/officeDocument/2006/relationships" xmlns:p="http://schemas.openxmlformats.org/presentationml/2006/main">
  <p:tag name="ISLIDE.DIAGRAM" val="1b233684-eebb-489d-97a6-4694d601f642"/>
</p:tagLst>
</file>

<file path=ppt/tags/tag8.xml><?xml version="1.0" encoding="utf-8"?>
<p:tagLst xmlns:a="http://schemas.openxmlformats.org/drawingml/2006/main" xmlns:r="http://schemas.openxmlformats.org/officeDocument/2006/relationships" xmlns:p="http://schemas.openxmlformats.org/presentationml/2006/main">
  <p:tag name="ISLIDE.DIAGRAM" val="1b233684-eebb-489d-97a6-4694d601f642"/>
</p:tagLst>
</file>

<file path=ppt/tags/tag9.xml><?xml version="1.0" encoding="utf-8"?>
<p:tagLst xmlns:a="http://schemas.openxmlformats.org/drawingml/2006/main" xmlns:r="http://schemas.openxmlformats.org/officeDocument/2006/relationships" xmlns:p="http://schemas.openxmlformats.org/presentationml/2006/main">
  <p:tag name="ISLIDE.DIAGRAM" val="1b233684-eebb-489d-97a6-4694d601f642"/>
</p:tagLst>
</file>

<file path=ppt/theme/theme1.xml><?xml version="1.0" encoding="utf-8"?>
<a:theme xmlns:a="http://schemas.openxmlformats.org/drawingml/2006/main" name="Designed by iSlide">
  <a:themeElements>
    <a:clrScheme name="iSlide">
      <a:dk1>
        <a:srgbClr val="000000"/>
      </a:dk1>
      <a:lt1>
        <a:srgbClr val="FFFFFF"/>
      </a:lt1>
      <a:dk2>
        <a:srgbClr val="778495"/>
      </a:dk2>
      <a:lt2>
        <a:srgbClr val="F0F0F0"/>
      </a:lt2>
      <a:accent1>
        <a:srgbClr val="A1744A"/>
      </a:accent1>
      <a:accent2>
        <a:srgbClr val="972020"/>
      </a:accent2>
      <a:accent3>
        <a:srgbClr val="9E8F6C"/>
      </a:accent3>
      <a:accent4>
        <a:srgbClr val="C4B9A2"/>
      </a:accent4>
      <a:accent5>
        <a:srgbClr val="C2C6A9"/>
      </a:accent5>
      <a:accent6>
        <a:srgbClr val="F4ECDD"/>
      </a:accent6>
      <a:hlink>
        <a:srgbClr val="4472C4"/>
      </a:hlink>
      <a:folHlink>
        <a:srgbClr val="BFBFBF"/>
      </a:folHlink>
    </a:clrScheme>
    <a:fontScheme name="iSlide">
      <a:majorFont>
        <a:latin typeface="Arial"/>
        <a:ea typeface="微软雅黑"/>
        <a:cs typeface=""/>
      </a:majorFont>
      <a:minorFont>
        <a:latin typeface="Arial"/>
        <a:ea typeface="微软雅黑"/>
        <a:cs typeface=""/>
      </a:minorFont>
    </a:fontScheme>
    <a:fmtScheme name="iSlid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iSlide" id="{1D9758C4-BF53-48D5-9F51-21F468A6C710}" vid="{F0E1EFAF-5478-48F0-8152-DA9350739AFC}"/>
    </a:ext>
  </a:extLst>
</a:theme>
</file>

<file path=docProps/app.xml><?xml version="1.0" encoding="utf-8"?>
<Properties xmlns="http://schemas.openxmlformats.org/officeDocument/2006/extended-properties" xmlns:vt="http://schemas.openxmlformats.org/officeDocument/2006/docPropsVTypes">
  <Template>iSlide Presentation Template</Template>
  <TotalTime>253</TotalTime>
  <Words>1235</Words>
  <Application>Microsoft Office PowerPoint</Application>
  <PresentationFormat>宽屏</PresentationFormat>
  <Paragraphs>87</Paragraphs>
  <Slides>19</Slides>
  <Notes>0</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19</vt:i4>
      </vt:variant>
    </vt:vector>
  </HeadingPairs>
  <TitlesOfParts>
    <vt:vector size="22" baseType="lpstr">
      <vt:lpstr>宋体</vt:lpstr>
      <vt:lpstr>Arial</vt:lpstr>
      <vt:lpstr>Designed by iSlide</vt:lpstr>
      <vt:lpstr>京味文学的文化根基与审美取向差异 ——基于老舍与汪曾祺代表作品的情感倾向分析</vt:lpstr>
      <vt:lpstr>PowerPoint 演示文稿</vt:lpstr>
      <vt:lpstr> 研究背景</vt:lpstr>
      <vt:lpstr>PowerPoint 演示文稿</vt:lpstr>
      <vt:lpstr> 数据收集与预处理</vt:lpstr>
      <vt:lpstr>PowerPoint 演示文稿</vt:lpstr>
      <vt:lpstr>PowerPoint 演示文稿</vt:lpstr>
      <vt:lpstr> 情感分析</vt:lpstr>
      <vt:lpstr>使用SnowNLP对两位作家的作品进行情感分析</vt:lpstr>
      <vt:lpstr>PowerPoint 演示文稿</vt:lpstr>
      <vt:lpstr>表达方式</vt:lpstr>
      <vt:lpstr>情感差异成因与文学价值分析</vt:lpstr>
      <vt:lpstr>通过对两位作家作品的情感分析，我们可以看到京味文学中两种审美取向</vt:lpstr>
      <vt:lpstr>对“俗”、“雅”的具体内容作分类并创建知识图谱</vt:lpstr>
      <vt:lpstr>对“俗”、“雅”的具体内容作分类并创建知识图谱</vt:lpstr>
      <vt:lpstr> 研究结论</vt:lpstr>
      <vt:lpstr>不同：</vt:lpstr>
      <vt:lpstr>相同：共同文化贡献</vt:lpstr>
      <vt:lpstr>谢谢观看</vt:lpstr>
    </vt:vector>
  </TitlesOfParts>
  <Manager>iSlide</Manager>
  <Company>iSlide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京味文学的文化根基与审美取向差异 ——基于老舍与汪曾祺代表作品的情感倾向分析</dc:title>
  <dc:creator>iSlide</dc:creator>
  <cp:lastModifiedBy>越杨 施</cp:lastModifiedBy>
  <cp:revision>7</cp:revision>
  <cp:lastPrinted>2024-08-28T16:00:00Z</cp:lastPrinted>
  <dcterms:created xsi:type="dcterms:W3CDTF">2024-08-28T16:00:00Z</dcterms:created>
  <dcterms:modified xsi:type="dcterms:W3CDTF">2026-01-01T10:56:08Z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5398cc92-56f8-4e63-b59b-ac7a02abcd30</vt:lpwstr>
  </property>
</Properties>
</file>

<file path=docProps/thumbnail.jpeg>
</file>